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2"/>
  </p:notesMasterIdLst>
  <p:sldIdLst>
    <p:sldId id="335" r:id="rId2"/>
    <p:sldId id="336" r:id="rId3"/>
    <p:sldId id="257" r:id="rId4"/>
    <p:sldId id="258" r:id="rId5"/>
    <p:sldId id="260" r:id="rId6"/>
    <p:sldId id="261" r:id="rId7"/>
    <p:sldId id="318" r:id="rId8"/>
    <p:sldId id="262" r:id="rId9"/>
    <p:sldId id="319" r:id="rId10"/>
    <p:sldId id="320" r:id="rId11"/>
    <p:sldId id="323" r:id="rId12"/>
    <p:sldId id="322" r:id="rId13"/>
    <p:sldId id="324" r:id="rId14"/>
    <p:sldId id="325" r:id="rId15"/>
    <p:sldId id="327" r:id="rId16"/>
    <p:sldId id="326" r:id="rId17"/>
    <p:sldId id="328" r:id="rId18"/>
    <p:sldId id="329" r:id="rId19"/>
    <p:sldId id="330" r:id="rId20"/>
    <p:sldId id="332"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p:scale>
          <a:sx n="71" d="100"/>
          <a:sy n="71" d="100"/>
        </p:scale>
        <p:origin x="484" y="3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diagrams/_rels/data1.xml.rels><?xml version="1.0" encoding="UTF-8" standalone="yes"?>
<Relationships xmlns="http://schemas.openxmlformats.org/package/2006/relationships"><Relationship Id="rId8" Type="http://schemas.openxmlformats.org/officeDocument/2006/relationships/image" Target="../media/image11.svg"/><Relationship Id="rId13" Type="http://schemas.openxmlformats.org/officeDocument/2006/relationships/image" Target="../media/image16.png"/><Relationship Id="rId18" Type="http://schemas.openxmlformats.org/officeDocument/2006/relationships/image" Target="../media/image21.sv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svg"/><Relationship Id="rId17" Type="http://schemas.openxmlformats.org/officeDocument/2006/relationships/image" Target="../media/image20.png"/><Relationship Id="rId2" Type="http://schemas.openxmlformats.org/officeDocument/2006/relationships/image" Target="../media/image5.svg"/><Relationship Id="rId16" Type="http://schemas.openxmlformats.org/officeDocument/2006/relationships/image" Target="../media/image19.svg"/><Relationship Id="rId20" Type="http://schemas.openxmlformats.org/officeDocument/2006/relationships/image" Target="../media/image23.svg"/><Relationship Id="rId1" Type="http://schemas.openxmlformats.org/officeDocument/2006/relationships/image" Target="../media/image4.png"/><Relationship Id="rId6" Type="http://schemas.openxmlformats.org/officeDocument/2006/relationships/image" Target="../media/image9.svg"/><Relationship Id="rId11" Type="http://schemas.openxmlformats.org/officeDocument/2006/relationships/image" Target="../media/image14.png"/><Relationship Id="rId5" Type="http://schemas.openxmlformats.org/officeDocument/2006/relationships/image" Target="../media/image8.png"/><Relationship Id="rId15" Type="http://schemas.openxmlformats.org/officeDocument/2006/relationships/image" Target="../media/image18.png"/><Relationship Id="rId10" Type="http://schemas.openxmlformats.org/officeDocument/2006/relationships/image" Target="../media/image13.svg"/><Relationship Id="rId19" Type="http://schemas.openxmlformats.org/officeDocument/2006/relationships/image" Target="../media/image22.png"/><Relationship Id="rId4" Type="http://schemas.openxmlformats.org/officeDocument/2006/relationships/image" Target="../media/image7.svg"/><Relationship Id="rId9" Type="http://schemas.openxmlformats.org/officeDocument/2006/relationships/image" Target="../media/image12.png"/><Relationship Id="rId14" Type="http://schemas.openxmlformats.org/officeDocument/2006/relationships/image" Target="../media/image17.svg"/></Relationships>
</file>

<file path=ppt/diagrams/_rels/data2.xml.rels><?xml version="1.0" encoding="UTF-8" standalone="yes"?>
<Relationships xmlns="http://schemas.openxmlformats.org/package/2006/relationships"><Relationship Id="rId8" Type="http://schemas.openxmlformats.org/officeDocument/2006/relationships/image" Target="../media/image31.sv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25.svg"/><Relationship Id="rId1" Type="http://schemas.openxmlformats.org/officeDocument/2006/relationships/image" Target="../media/image24.png"/><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27.svg"/></Relationships>
</file>

<file path=ppt/diagrams/_rels/data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svg"/><Relationship Id="rId1" Type="http://schemas.openxmlformats.org/officeDocument/2006/relationships/image" Target="../media/image39.png"/><Relationship Id="rId6" Type="http://schemas.openxmlformats.org/officeDocument/2006/relationships/image" Target="../media/image44.svg"/><Relationship Id="rId5" Type="http://schemas.openxmlformats.org/officeDocument/2006/relationships/image" Target="../media/image43.png"/><Relationship Id="rId4" Type="http://schemas.openxmlformats.org/officeDocument/2006/relationships/image" Target="../media/image42.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1.svg"/><Relationship Id="rId13" Type="http://schemas.openxmlformats.org/officeDocument/2006/relationships/image" Target="../media/image16.png"/><Relationship Id="rId18" Type="http://schemas.openxmlformats.org/officeDocument/2006/relationships/image" Target="../media/image21.sv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svg"/><Relationship Id="rId17" Type="http://schemas.openxmlformats.org/officeDocument/2006/relationships/image" Target="../media/image20.png"/><Relationship Id="rId2" Type="http://schemas.openxmlformats.org/officeDocument/2006/relationships/image" Target="../media/image5.svg"/><Relationship Id="rId16" Type="http://schemas.openxmlformats.org/officeDocument/2006/relationships/image" Target="../media/image19.svg"/><Relationship Id="rId20" Type="http://schemas.openxmlformats.org/officeDocument/2006/relationships/image" Target="../media/image23.svg"/><Relationship Id="rId1" Type="http://schemas.openxmlformats.org/officeDocument/2006/relationships/image" Target="../media/image4.png"/><Relationship Id="rId6" Type="http://schemas.openxmlformats.org/officeDocument/2006/relationships/image" Target="../media/image9.svg"/><Relationship Id="rId11" Type="http://schemas.openxmlformats.org/officeDocument/2006/relationships/image" Target="../media/image14.png"/><Relationship Id="rId5" Type="http://schemas.openxmlformats.org/officeDocument/2006/relationships/image" Target="../media/image8.png"/><Relationship Id="rId15" Type="http://schemas.openxmlformats.org/officeDocument/2006/relationships/image" Target="../media/image18.png"/><Relationship Id="rId10" Type="http://schemas.openxmlformats.org/officeDocument/2006/relationships/image" Target="../media/image13.svg"/><Relationship Id="rId19" Type="http://schemas.openxmlformats.org/officeDocument/2006/relationships/image" Target="../media/image22.png"/><Relationship Id="rId4" Type="http://schemas.openxmlformats.org/officeDocument/2006/relationships/image" Target="../media/image7.svg"/><Relationship Id="rId9" Type="http://schemas.openxmlformats.org/officeDocument/2006/relationships/image" Target="../media/image12.png"/><Relationship Id="rId14" Type="http://schemas.openxmlformats.org/officeDocument/2006/relationships/image" Target="../media/image17.svg"/></Relationships>
</file>

<file path=ppt/diagrams/_rels/drawing2.xml.rels><?xml version="1.0" encoding="UTF-8" standalone="yes"?>
<Relationships xmlns="http://schemas.openxmlformats.org/package/2006/relationships"><Relationship Id="rId8" Type="http://schemas.openxmlformats.org/officeDocument/2006/relationships/image" Target="../media/image31.sv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25.svg"/><Relationship Id="rId1" Type="http://schemas.openxmlformats.org/officeDocument/2006/relationships/image" Target="../media/image24.png"/><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27.svg"/></Relationships>
</file>

<file path=ppt/diagrams/_rels/drawing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svg"/><Relationship Id="rId1" Type="http://schemas.openxmlformats.org/officeDocument/2006/relationships/image" Target="../media/image39.png"/><Relationship Id="rId6" Type="http://schemas.openxmlformats.org/officeDocument/2006/relationships/image" Target="../media/image44.svg"/><Relationship Id="rId5" Type="http://schemas.openxmlformats.org/officeDocument/2006/relationships/image" Target="../media/image43.png"/><Relationship Id="rId4" Type="http://schemas.openxmlformats.org/officeDocument/2006/relationships/image" Target="../media/image42.svg"/></Relationships>
</file>

<file path=ppt/diagrams/colors1.xml><?xml version="1.0" encoding="utf-8"?>
<dgm:colorsDef xmlns:dgm="http://schemas.openxmlformats.org/drawingml/2006/diagram" xmlns:a="http://schemas.openxmlformats.org/drawingml/2006/main" uniqueId="urn:microsoft.com/office/officeart/2018/5/colors/Iconchunking_neutralbg_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a:alpha val="0"/>
      </a:schemeClr>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_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bg1"/>
    </dgm:fillClrLst>
    <dgm:linClrLst meth="repeat">
      <a:schemeClr val="lt2">
        <a:alpha val="0"/>
      </a:schemeClr>
    </dgm:linClrLst>
    <dgm:effectClrLst/>
    <dgm:txLinClrLst/>
    <dgm:txFillClrLst meth="repeat">
      <a:schemeClr val="dk1"/>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dgm:fillClrLst>
    <dgm:linClrLst meth="repeat">
      <a:schemeClr val="lt2">
        <a:alpha val="0"/>
      </a:schemeClr>
    </dgm:linClrLst>
    <dgm:effectClrLst/>
    <dgm:txLinClrLst/>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600E565-6974-41A6-94CD-FDBD1DFFE1E4}" type="doc">
      <dgm:prSet loTypeId="urn:microsoft.com/office/officeart/2018/5/layout/IconLeafLabelList" loCatId="icon" qsTypeId="urn:microsoft.com/office/officeart/2005/8/quickstyle/simple1" qsCatId="simple" csTypeId="urn:microsoft.com/office/officeart/2018/5/colors/Iconchunking_neutralbg_accent0_3" csCatId="mainScheme" phldr="1"/>
      <dgm:spPr/>
      <dgm:t>
        <a:bodyPr/>
        <a:lstStyle/>
        <a:p>
          <a:endParaRPr lang="en-US"/>
        </a:p>
      </dgm:t>
    </dgm:pt>
    <dgm:pt modelId="{39507CDE-E857-4E43-9299-199D456BDA48}">
      <dgm:prSet/>
      <dgm:spPr/>
      <dgm:t>
        <a:bodyPr/>
        <a:lstStyle/>
        <a:p>
          <a:pPr>
            <a:defRPr cap="all"/>
          </a:pPr>
          <a:r>
            <a:rPr lang="en-US"/>
            <a:t>Aim and Objectives</a:t>
          </a:r>
        </a:p>
      </dgm:t>
    </dgm:pt>
    <dgm:pt modelId="{702E6D7B-9A07-41ED-A29F-49D4AD594F47}" type="parTrans" cxnId="{AA48983C-037B-43EA-AD03-CF775F588CDE}">
      <dgm:prSet/>
      <dgm:spPr/>
      <dgm:t>
        <a:bodyPr/>
        <a:lstStyle/>
        <a:p>
          <a:endParaRPr lang="en-US"/>
        </a:p>
      </dgm:t>
    </dgm:pt>
    <dgm:pt modelId="{EEA970C0-DBC2-4FD3-817B-2BDA2D28232C}" type="sibTrans" cxnId="{AA48983C-037B-43EA-AD03-CF775F588CDE}">
      <dgm:prSet/>
      <dgm:spPr/>
      <dgm:t>
        <a:bodyPr/>
        <a:lstStyle/>
        <a:p>
          <a:endParaRPr lang="en-US"/>
        </a:p>
      </dgm:t>
    </dgm:pt>
    <dgm:pt modelId="{55CBD169-F16C-4D15-AC49-B91F173D2754}">
      <dgm:prSet/>
      <dgm:spPr/>
      <dgm:t>
        <a:bodyPr/>
        <a:lstStyle/>
        <a:p>
          <a:pPr>
            <a:defRPr cap="all"/>
          </a:pPr>
          <a:r>
            <a:rPr lang="en-US"/>
            <a:t>Introduction</a:t>
          </a:r>
        </a:p>
      </dgm:t>
    </dgm:pt>
    <dgm:pt modelId="{5A4F5B35-2260-4880-9195-9DD7569ED17A}" type="parTrans" cxnId="{B683F8D0-72ED-4541-83C0-FA70E113B9CC}">
      <dgm:prSet/>
      <dgm:spPr/>
      <dgm:t>
        <a:bodyPr/>
        <a:lstStyle/>
        <a:p>
          <a:endParaRPr lang="en-US"/>
        </a:p>
      </dgm:t>
    </dgm:pt>
    <dgm:pt modelId="{89FB487A-97F9-4BF8-A225-C98ED10143F6}" type="sibTrans" cxnId="{B683F8D0-72ED-4541-83C0-FA70E113B9CC}">
      <dgm:prSet/>
      <dgm:spPr/>
      <dgm:t>
        <a:bodyPr/>
        <a:lstStyle/>
        <a:p>
          <a:endParaRPr lang="en-US"/>
        </a:p>
      </dgm:t>
    </dgm:pt>
    <dgm:pt modelId="{0904D15A-0A9C-485E-8D64-44AF566EAA5A}">
      <dgm:prSet/>
      <dgm:spPr/>
      <dgm:t>
        <a:bodyPr/>
        <a:lstStyle/>
        <a:p>
          <a:pPr>
            <a:defRPr cap="all"/>
          </a:pPr>
          <a:r>
            <a:rPr lang="en-US" dirty="0"/>
            <a:t>LITERATURE SURVEY</a:t>
          </a:r>
        </a:p>
      </dgm:t>
    </dgm:pt>
    <dgm:pt modelId="{DB124E0C-7E24-48F4-8FD5-AB01EDED61F5}" type="parTrans" cxnId="{D6D95037-C2B9-45E5-B2AD-B24AD9376145}">
      <dgm:prSet/>
      <dgm:spPr/>
      <dgm:t>
        <a:bodyPr/>
        <a:lstStyle/>
        <a:p>
          <a:endParaRPr lang="en-US"/>
        </a:p>
      </dgm:t>
    </dgm:pt>
    <dgm:pt modelId="{23A1186E-747E-4D98-BA5C-B915B3F7F952}" type="sibTrans" cxnId="{D6D95037-C2B9-45E5-B2AD-B24AD9376145}">
      <dgm:prSet/>
      <dgm:spPr/>
      <dgm:t>
        <a:bodyPr/>
        <a:lstStyle/>
        <a:p>
          <a:endParaRPr lang="en-US"/>
        </a:p>
      </dgm:t>
    </dgm:pt>
    <dgm:pt modelId="{BA7CB75D-9417-4D43-B5EF-CF8A959E6C0A}">
      <dgm:prSet/>
      <dgm:spPr/>
      <dgm:t>
        <a:bodyPr/>
        <a:lstStyle/>
        <a:p>
          <a:pPr>
            <a:defRPr cap="all"/>
          </a:pPr>
          <a:r>
            <a:rPr lang="en-US" dirty="0">
              <a:latin typeface="Tenorite"/>
            </a:rPr>
            <a:t>SOFTWARE AND HARDWARE REQUIREMENTS</a:t>
          </a:r>
          <a:endParaRPr lang="en-US" dirty="0"/>
        </a:p>
      </dgm:t>
    </dgm:pt>
    <dgm:pt modelId="{94CDEC09-B630-4223-A847-A6A49BD303F3}" type="parTrans" cxnId="{40769CB2-DCE6-4DDF-94B9-E32504E5F16E}">
      <dgm:prSet/>
      <dgm:spPr/>
      <dgm:t>
        <a:bodyPr/>
        <a:lstStyle/>
        <a:p>
          <a:endParaRPr lang="en-US"/>
        </a:p>
      </dgm:t>
    </dgm:pt>
    <dgm:pt modelId="{6969C3E7-48AB-49DF-9F67-F0D3B94CCD83}" type="sibTrans" cxnId="{40769CB2-DCE6-4DDF-94B9-E32504E5F16E}">
      <dgm:prSet/>
      <dgm:spPr/>
      <dgm:t>
        <a:bodyPr/>
        <a:lstStyle/>
        <a:p>
          <a:endParaRPr lang="en-US"/>
        </a:p>
      </dgm:t>
    </dgm:pt>
    <dgm:pt modelId="{5F5E46D3-8A61-4200-9344-8852F1AAB708}">
      <dgm:prSet/>
      <dgm:spPr/>
      <dgm:t>
        <a:bodyPr/>
        <a:lstStyle/>
        <a:p>
          <a:pPr>
            <a:defRPr cap="all"/>
          </a:pPr>
          <a:r>
            <a:rPr lang="en-US"/>
            <a:t>Architecture and Flow Diagram</a:t>
          </a:r>
        </a:p>
      </dgm:t>
    </dgm:pt>
    <dgm:pt modelId="{39B75277-4F62-41ED-BF09-8CE5DE825EDC}" type="parTrans" cxnId="{3B3D44AD-F250-4D39-AA5D-8A7D09BFF2A8}">
      <dgm:prSet/>
      <dgm:spPr/>
      <dgm:t>
        <a:bodyPr/>
        <a:lstStyle/>
        <a:p>
          <a:endParaRPr lang="en-US"/>
        </a:p>
      </dgm:t>
    </dgm:pt>
    <dgm:pt modelId="{5FEBAD7E-8ECA-471D-9036-9CF1A3377B42}" type="sibTrans" cxnId="{3B3D44AD-F250-4D39-AA5D-8A7D09BFF2A8}">
      <dgm:prSet/>
      <dgm:spPr/>
      <dgm:t>
        <a:bodyPr/>
        <a:lstStyle/>
        <a:p>
          <a:endParaRPr lang="en-US"/>
        </a:p>
      </dgm:t>
    </dgm:pt>
    <dgm:pt modelId="{6E43B7C7-5EE7-49F6-ADA7-BD9C3D996EBE}">
      <dgm:prSet phldr="0"/>
      <dgm:spPr/>
      <dgm:t>
        <a:bodyPr/>
        <a:lstStyle/>
        <a:p>
          <a:pPr>
            <a:defRPr cap="all"/>
          </a:pPr>
          <a:r>
            <a:rPr lang="en-US">
              <a:latin typeface="Tenorite"/>
            </a:rPr>
            <a:t>Partial Results</a:t>
          </a:r>
        </a:p>
      </dgm:t>
    </dgm:pt>
    <dgm:pt modelId="{4B007265-22BE-49E5-92E4-86B93EE52570}" type="parTrans" cxnId="{7E1DA02F-902F-49CF-B2EC-468438675F06}">
      <dgm:prSet/>
      <dgm:spPr/>
      <dgm:t>
        <a:bodyPr/>
        <a:lstStyle/>
        <a:p>
          <a:endParaRPr lang="en-IN"/>
        </a:p>
      </dgm:t>
    </dgm:pt>
    <dgm:pt modelId="{16E21A12-5864-4DD6-8DE2-FF81F3CF64A4}" type="sibTrans" cxnId="{7E1DA02F-902F-49CF-B2EC-468438675F06}">
      <dgm:prSet/>
      <dgm:spPr/>
      <dgm:t>
        <a:bodyPr/>
        <a:lstStyle/>
        <a:p>
          <a:endParaRPr lang="en-US"/>
        </a:p>
      </dgm:t>
    </dgm:pt>
    <dgm:pt modelId="{14A4520B-BD70-4F3B-8956-30C5C06C1006}">
      <dgm:prSet/>
      <dgm:spPr/>
      <dgm:t>
        <a:bodyPr/>
        <a:lstStyle/>
        <a:p>
          <a:pPr>
            <a:defRPr cap="all"/>
          </a:pPr>
          <a:r>
            <a:rPr lang="en-US" dirty="0">
              <a:latin typeface="Tenorite"/>
            </a:rPr>
            <a:t>Proposed METHOD</a:t>
          </a:r>
          <a:endParaRPr lang="en-US" dirty="0"/>
        </a:p>
      </dgm:t>
    </dgm:pt>
    <dgm:pt modelId="{ADA295BF-714C-4599-9980-61671B467394}" type="parTrans" cxnId="{A7C2D48A-5F0E-409D-9212-7FD8CFC0CC5B}">
      <dgm:prSet/>
      <dgm:spPr/>
      <dgm:t>
        <a:bodyPr/>
        <a:lstStyle/>
        <a:p>
          <a:endParaRPr lang="en-IN"/>
        </a:p>
      </dgm:t>
    </dgm:pt>
    <dgm:pt modelId="{2C0BF7AF-8F00-45D5-85DA-5C86D68AE737}" type="sibTrans" cxnId="{A7C2D48A-5F0E-409D-9212-7FD8CFC0CC5B}">
      <dgm:prSet/>
      <dgm:spPr/>
      <dgm:t>
        <a:bodyPr/>
        <a:lstStyle/>
        <a:p>
          <a:endParaRPr lang="en-IN"/>
        </a:p>
      </dgm:t>
    </dgm:pt>
    <dgm:pt modelId="{1D60EB7C-A687-45B5-9D44-7EC7D0D48945}">
      <dgm:prSet phldr="0"/>
      <dgm:spPr/>
      <dgm:t>
        <a:bodyPr/>
        <a:lstStyle/>
        <a:p>
          <a:pPr>
            <a:defRPr cap="all"/>
          </a:pPr>
          <a:r>
            <a:rPr lang="en-US">
              <a:latin typeface="Tenorite"/>
            </a:rPr>
            <a:t>Advantages</a:t>
          </a:r>
        </a:p>
      </dgm:t>
    </dgm:pt>
    <dgm:pt modelId="{AD0FC706-B029-4EB3-AACC-E80A0C65BF79}" type="parTrans" cxnId="{0F90A40C-0102-4878-9191-35777F5FADB4}">
      <dgm:prSet/>
      <dgm:spPr/>
      <dgm:t>
        <a:bodyPr/>
        <a:lstStyle/>
        <a:p>
          <a:endParaRPr lang="en-IN"/>
        </a:p>
      </dgm:t>
    </dgm:pt>
    <dgm:pt modelId="{4ACDA44E-0CCA-4433-9E17-C7C8EA69FFE8}" type="sibTrans" cxnId="{0F90A40C-0102-4878-9191-35777F5FADB4}">
      <dgm:prSet/>
      <dgm:spPr/>
      <dgm:t>
        <a:bodyPr/>
        <a:lstStyle/>
        <a:p>
          <a:endParaRPr lang="en-IN"/>
        </a:p>
      </dgm:t>
    </dgm:pt>
    <dgm:pt modelId="{8CADA003-3B21-4066-BE39-7A29ABF00C25}">
      <dgm:prSet phldr="0"/>
      <dgm:spPr/>
      <dgm:t>
        <a:bodyPr/>
        <a:lstStyle/>
        <a:p>
          <a:pPr>
            <a:defRPr cap="all"/>
          </a:pPr>
          <a:r>
            <a:rPr lang="en-US">
              <a:latin typeface="Tenorite"/>
            </a:rPr>
            <a:t>Timeline</a:t>
          </a:r>
        </a:p>
      </dgm:t>
    </dgm:pt>
    <dgm:pt modelId="{99D90004-1F90-4872-8E9A-6FE65B633B6F}" type="parTrans" cxnId="{5A562B0E-04FE-4E45-A9B2-578D0508AC0B}">
      <dgm:prSet/>
      <dgm:spPr/>
      <dgm:t>
        <a:bodyPr/>
        <a:lstStyle/>
        <a:p>
          <a:endParaRPr lang="en-IN"/>
        </a:p>
      </dgm:t>
    </dgm:pt>
    <dgm:pt modelId="{3D25FD3C-2749-46D0-8065-0537720EFDC0}" type="sibTrans" cxnId="{5A562B0E-04FE-4E45-A9B2-578D0508AC0B}">
      <dgm:prSet/>
      <dgm:spPr/>
      <dgm:t>
        <a:bodyPr/>
        <a:lstStyle/>
        <a:p>
          <a:endParaRPr lang="en-IN"/>
        </a:p>
      </dgm:t>
    </dgm:pt>
    <dgm:pt modelId="{3AA382E6-B01E-4AEF-89E5-A80A24568E5F}">
      <dgm:prSet phldr="0"/>
      <dgm:spPr/>
      <dgm:t>
        <a:bodyPr/>
        <a:lstStyle/>
        <a:p>
          <a:pPr>
            <a:defRPr cap="all"/>
          </a:pPr>
          <a:r>
            <a:rPr lang="en-US">
              <a:latin typeface="Tenorite"/>
            </a:rPr>
            <a:t>Conclusion and Future Work</a:t>
          </a:r>
        </a:p>
      </dgm:t>
    </dgm:pt>
    <dgm:pt modelId="{E1683502-49A6-41BB-BC09-87BD83F09748}" type="parTrans" cxnId="{D69AE37B-5F4B-4AFC-9E0C-6BDECA56C306}">
      <dgm:prSet/>
      <dgm:spPr/>
      <dgm:t>
        <a:bodyPr/>
        <a:lstStyle/>
        <a:p>
          <a:endParaRPr lang="en-IN"/>
        </a:p>
      </dgm:t>
    </dgm:pt>
    <dgm:pt modelId="{78614682-9F3F-42CF-9C8F-16F285D25724}" type="sibTrans" cxnId="{D69AE37B-5F4B-4AFC-9E0C-6BDECA56C306}">
      <dgm:prSet/>
      <dgm:spPr/>
      <dgm:t>
        <a:bodyPr/>
        <a:lstStyle/>
        <a:p>
          <a:endParaRPr lang="en-IN"/>
        </a:p>
      </dgm:t>
    </dgm:pt>
    <dgm:pt modelId="{25595038-A540-4FF3-AB5B-245FD1A9C01B}" type="pres">
      <dgm:prSet presAssocID="{B600E565-6974-41A6-94CD-FDBD1DFFE1E4}" presName="root" presStyleCnt="0">
        <dgm:presLayoutVars>
          <dgm:dir/>
          <dgm:resizeHandles val="exact"/>
        </dgm:presLayoutVars>
      </dgm:prSet>
      <dgm:spPr/>
    </dgm:pt>
    <dgm:pt modelId="{1FD0758F-D878-403B-822A-FADDA25EC366}" type="pres">
      <dgm:prSet presAssocID="{39507CDE-E857-4E43-9299-199D456BDA48}" presName="compNode" presStyleCnt="0"/>
      <dgm:spPr/>
    </dgm:pt>
    <dgm:pt modelId="{F8823741-F7A7-4C01-BBC5-4FA8F91B5D18}" type="pres">
      <dgm:prSet presAssocID="{39507CDE-E857-4E43-9299-199D456BDA48}" presName="iconBgRect" presStyleLbl="bgShp" presStyleIdx="0" presStyleCnt="10"/>
      <dgm:spPr>
        <a:prstGeom prst="round2DiagRect">
          <a:avLst>
            <a:gd name="adj1" fmla="val 29727"/>
            <a:gd name="adj2" fmla="val 0"/>
          </a:avLst>
        </a:prstGeom>
      </dgm:spPr>
    </dgm:pt>
    <dgm:pt modelId="{1B4F0BBD-FE3D-453F-8C73-13722AA77681}" type="pres">
      <dgm:prSet presAssocID="{39507CDE-E857-4E43-9299-199D456BDA48}" presName="iconRect" presStyleLbl="node1" presStyleIdx="0" presStyleCnt="10"/>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ullseye"/>
        </a:ext>
      </dgm:extLst>
    </dgm:pt>
    <dgm:pt modelId="{0703A4AC-63A1-4B58-A928-FF28DFE29F4F}" type="pres">
      <dgm:prSet presAssocID="{39507CDE-E857-4E43-9299-199D456BDA48}" presName="spaceRect" presStyleCnt="0"/>
      <dgm:spPr/>
    </dgm:pt>
    <dgm:pt modelId="{8183A7CE-0D9F-4C35-BC6B-DC649B998E92}" type="pres">
      <dgm:prSet presAssocID="{39507CDE-E857-4E43-9299-199D456BDA48}" presName="textRect" presStyleLbl="revTx" presStyleIdx="0" presStyleCnt="10">
        <dgm:presLayoutVars>
          <dgm:chMax val="1"/>
          <dgm:chPref val="1"/>
        </dgm:presLayoutVars>
      </dgm:prSet>
      <dgm:spPr/>
    </dgm:pt>
    <dgm:pt modelId="{21CC236C-FB0B-4CF5-9961-23B1AB3A7048}" type="pres">
      <dgm:prSet presAssocID="{EEA970C0-DBC2-4FD3-817B-2BDA2D28232C}" presName="sibTrans" presStyleCnt="0"/>
      <dgm:spPr/>
    </dgm:pt>
    <dgm:pt modelId="{1B2BEE49-5F94-4836-A54B-F628F54E8659}" type="pres">
      <dgm:prSet presAssocID="{55CBD169-F16C-4D15-AC49-B91F173D2754}" presName="compNode" presStyleCnt="0"/>
      <dgm:spPr/>
    </dgm:pt>
    <dgm:pt modelId="{71A44723-D344-40A5-9B1E-84C3FDB5BD0D}" type="pres">
      <dgm:prSet presAssocID="{55CBD169-F16C-4D15-AC49-B91F173D2754}" presName="iconBgRect" presStyleLbl="bgShp" presStyleIdx="1" presStyleCnt="10"/>
      <dgm:spPr>
        <a:prstGeom prst="round2DiagRect">
          <a:avLst>
            <a:gd name="adj1" fmla="val 29727"/>
            <a:gd name="adj2" fmla="val 0"/>
          </a:avLst>
        </a:prstGeom>
      </dgm:spPr>
    </dgm:pt>
    <dgm:pt modelId="{ED607947-7A17-4DDE-BB4E-6A8F3A734C4F}" type="pres">
      <dgm:prSet presAssocID="{55CBD169-F16C-4D15-AC49-B91F173D2754}" presName="iconRect" presStyleLbl="node1" presStyleIdx="1" presStyleCnt="10"/>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ar chart"/>
        </a:ext>
      </dgm:extLst>
    </dgm:pt>
    <dgm:pt modelId="{40AF812F-6007-4D82-9281-0C7DA6E738F2}" type="pres">
      <dgm:prSet presAssocID="{55CBD169-F16C-4D15-AC49-B91F173D2754}" presName="spaceRect" presStyleCnt="0"/>
      <dgm:spPr/>
    </dgm:pt>
    <dgm:pt modelId="{B2998861-1279-4D64-AAA9-FDECBBF9B277}" type="pres">
      <dgm:prSet presAssocID="{55CBD169-F16C-4D15-AC49-B91F173D2754}" presName="textRect" presStyleLbl="revTx" presStyleIdx="1" presStyleCnt="10">
        <dgm:presLayoutVars>
          <dgm:chMax val="1"/>
          <dgm:chPref val="1"/>
        </dgm:presLayoutVars>
      </dgm:prSet>
      <dgm:spPr/>
    </dgm:pt>
    <dgm:pt modelId="{3CFFE394-7C56-4091-8C4F-582B250C7FC5}" type="pres">
      <dgm:prSet presAssocID="{89FB487A-97F9-4BF8-A225-C98ED10143F6}" presName="sibTrans" presStyleCnt="0"/>
      <dgm:spPr/>
    </dgm:pt>
    <dgm:pt modelId="{971614E2-698C-484D-B378-79B5D20D1F1D}" type="pres">
      <dgm:prSet presAssocID="{0904D15A-0A9C-485E-8D64-44AF566EAA5A}" presName="compNode" presStyleCnt="0"/>
      <dgm:spPr/>
    </dgm:pt>
    <dgm:pt modelId="{2FB0CA79-2C89-42C3-92A3-7E30F09FF7AC}" type="pres">
      <dgm:prSet presAssocID="{0904D15A-0A9C-485E-8D64-44AF566EAA5A}" presName="iconBgRect" presStyleLbl="bgShp" presStyleIdx="2" presStyleCnt="10"/>
      <dgm:spPr>
        <a:prstGeom prst="round2DiagRect">
          <a:avLst>
            <a:gd name="adj1" fmla="val 29727"/>
            <a:gd name="adj2" fmla="val 0"/>
          </a:avLst>
        </a:prstGeom>
      </dgm:spPr>
    </dgm:pt>
    <dgm:pt modelId="{551964BA-953F-4092-B25B-24555AA0760E}" type="pres">
      <dgm:prSet presAssocID="{0904D15A-0A9C-485E-8D64-44AF566EAA5A}" presName="iconRect" presStyleLbl="node1" presStyleIdx="2" presStyleCnt="10"/>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Storytelling with solid fill"/>
        </a:ext>
      </dgm:extLst>
    </dgm:pt>
    <dgm:pt modelId="{6B87F4A4-E748-49DC-9BC1-4AD2C6B6F22D}" type="pres">
      <dgm:prSet presAssocID="{0904D15A-0A9C-485E-8D64-44AF566EAA5A}" presName="spaceRect" presStyleCnt="0"/>
      <dgm:spPr/>
    </dgm:pt>
    <dgm:pt modelId="{7A710E78-62F0-45CF-97FA-2DC73BF32333}" type="pres">
      <dgm:prSet presAssocID="{0904D15A-0A9C-485E-8D64-44AF566EAA5A}" presName="textRect" presStyleLbl="revTx" presStyleIdx="2" presStyleCnt="10">
        <dgm:presLayoutVars>
          <dgm:chMax val="1"/>
          <dgm:chPref val="1"/>
        </dgm:presLayoutVars>
      </dgm:prSet>
      <dgm:spPr/>
    </dgm:pt>
    <dgm:pt modelId="{B3936549-0E18-48DF-B214-35636C8A83CB}" type="pres">
      <dgm:prSet presAssocID="{23A1186E-747E-4D98-BA5C-B915B3F7F952}" presName="sibTrans" presStyleCnt="0"/>
      <dgm:spPr/>
    </dgm:pt>
    <dgm:pt modelId="{9DC865D5-0F40-4781-A45D-EE4B91F5A7BA}" type="pres">
      <dgm:prSet presAssocID="{BA7CB75D-9417-4D43-B5EF-CF8A959E6C0A}" presName="compNode" presStyleCnt="0"/>
      <dgm:spPr/>
    </dgm:pt>
    <dgm:pt modelId="{93CD5B31-B7E6-4E7C-ABFC-F40159C3E1EB}" type="pres">
      <dgm:prSet presAssocID="{BA7CB75D-9417-4D43-B5EF-CF8A959E6C0A}" presName="iconBgRect" presStyleLbl="bgShp" presStyleIdx="3" presStyleCnt="10"/>
      <dgm:spPr>
        <a:prstGeom prst="round2DiagRect">
          <a:avLst>
            <a:gd name="adj1" fmla="val 29727"/>
            <a:gd name="adj2" fmla="val 0"/>
          </a:avLst>
        </a:prstGeom>
      </dgm:spPr>
    </dgm:pt>
    <dgm:pt modelId="{A3D73EBE-0ECC-44B2-9EC7-EF773D8060CD}" type="pres">
      <dgm:prSet presAssocID="{BA7CB75D-9417-4D43-B5EF-CF8A959E6C0A}" presName="iconRect" presStyleLbl="node1" presStyleIdx="3" presStyleCnt="10"/>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Ui Ux with solid fill"/>
        </a:ext>
      </dgm:extLst>
    </dgm:pt>
    <dgm:pt modelId="{6E08AD3B-84F5-4E9A-BAE7-A5D86039BD49}" type="pres">
      <dgm:prSet presAssocID="{BA7CB75D-9417-4D43-B5EF-CF8A959E6C0A}" presName="spaceRect" presStyleCnt="0"/>
      <dgm:spPr/>
    </dgm:pt>
    <dgm:pt modelId="{F264BAE3-1A9F-4194-8D51-48C139187FA8}" type="pres">
      <dgm:prSet presAssocID="{BA7CB75D-9417-4D43-B5EF-CF8A959E6C0A}" presName="textRect" presStyleLbl="revTx" presStyleIdx="3" presStyleCnt="10">
        <dgm:presLayoutVars>
          <dgm:chMax val="1"/>
          <dgm:chPref val="1"/>
        </dgm:presLayoutVars>
      </dgm:prSet>
      <dgm:spPr/>
    </dgm:pt>
    <dgm:pt modelId="{4F9F63D1-157C-4CE6-9ABB-365A6421CEF1}" type="pres">
      <dgm:prSet presAssocID="{6969C3E7-48AB-49DF-9F67-F0D3B94CCD83}" presName="sibTrans" presStyleCnt="0"/>
      <dgm:spPr/>
    </dgm:pt>
    <dgm:pt modelId="{0E3E04D7-E255-4EEA-934D-3DC08752A246}" type="pres">
      <dgm:prSet presAssocID="{14A4520B-BD70-4F3B-8956-30C5C06C1006}" presName="compNode" presStyleCnt="0"/>
      <dgm:spPr/>
    </dgm:pt>
    <dgm:pt modelId="{549D2135-9EB8-4CEF-B8D6-CD43629EFAEF}" type="pres">
      <dgm:prSet presAssocID="{14A4520B-BD70-4F3B-8956-30C5C06C1006}" presName="iconBgRect" presStyleLbl="bgShp" presStyleIdx="4" presStyleCnt="10"/>
      <dgm:spPr>
        <a:prstGeom prst="round2DiagRect">
          <a:avLst>
            <a:gd name="adj1" fmla="val 29727"/>
            <a:gd name="adj2" fmla="val 0"/>
          </a:avLst>
        </a:prstGeom>
      </dgm:spPr>
    </dgm:pt>
    <dgm:pt modelId="{9D1A2F95-D380-46D2-BD92-56F2A54A91D0}" type="pres">
      <dgm:prSet presAssocID="{14A4520B-BD70-4F3B-8956-30C5C06C1006}" presName="iconRect" presStyleLbl="node1" presStyleIdx="4" presStyleCnt="10"/>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a:ln>
          <a:noFill/>
        </a:ln>
      </dgm:spPr>
      <dgm:extLst>
        <a:ext uri="{E40237B7-FDA0-4F09-8148-C483321AD2D9}">
          <dgm14:cNvPr xmlns:dgm14="http://schemas.microsoft.com/office/drawing/2010/diagram" id="0" name="" descr="Circles with arrows with solid fill"/>
        </a:ext>
      </dgm:extLst>
    </dgm:pt>
    <dgm:pt modelId="{F5F0CA55-C7FE-449A-AF2D-08C5C594787F}" type="pres">
      <dgm:prSet presAssocID="{14A4520B-BD70-4F3B-8956-30C5C06C1006}" presName="spaceRect" presStyleCnt="0"/>
      <dgm:spPr/>
    </dgm:pt>
    <dgm:pt modelId="{1E2A3FB1-7E48-4AE9-8405-E0B7FD5DA1A4}" type="pres">
      <dgm:prSet presAssocID="{14A4520B-BD70-4F3B-8956-30C5C06C1006}" presName="textRect" presStyleLbl="revTx" presStyleIdx="4" presStyleCnt="10">
        <dgm:presLayoutVars>
          <dgm:chMax val="1"/>
          <dgm:chPref val="1"/>
        </dgm:presLayoutVars>
      </dgm:prSet>
      <dgm:spPr/>
    </dgm:pt>
    <dgm:pt modelId="{BEB8B661-562E-4592-93D0-BEAAA9524CDE}" type="pres">
      <dgm:prSet presAssocID="{2C0BF7AF-8F00-45D5-85DA-5C86D68AE737}" presName="sibTrans" presStyleCnt="0"/>
      <dgm:spPr/>
    </dgm:pt>
    <dgm:pt modelId="{EE746D0E-57F4-4856-9B99-3F777EAA9555}" type="pres">
      <dgm:prSet presAssocID="{5F5E46D3-8A61-4200-9344-8852F1AAB708}" presName="compNode" presStyleCnt="0"/>
      <dgm:spPr/>
    </dgm:pt>
    <dgm:pt modelId="{3D1583ED-9C17-467C-94C2-9906308CF709}" type="pres">
      <dgm:prSet presAssocID="{5F5E46D3-8A61-4200-9344-8852F1AAB708}" presName="iconBgRect" presStyleLbl="bgShp" presStyleIdx="5" presStyleCnt="10"/>
      <dgm:spPr>
        <a:prstGeom prst="round2DiagRect">
          <a:avLst>
            <a:gd name="adj1" fmla="val 29727"/>
            <a:gd name="adj2" fmla="val 0"/>
          </a:avLst>
        </a:prstGeom>
      </dgm:spPr>
    </dgm:pt>
    <dgm:pt modelId="{3FCDEDE8-C3E7-4E77-9588-4902C959A040}" type="pres">
      <dgm:prSet presAssocID="{5F5E46D3-8A61-4200-9344-8852F1AAB708}" presName="iconRect" presStyleLbl="node1" presStyleIdx="5" presStyleCnt="10"/>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a:blipFill>
        <a:ln>
          <a:noFill/>
        </a:ln>
      </dgm:spPr>
      <dgm:extLst>
        <a:ext uri="{E40237B7-FDA0-4F09-8148-C483321AD2D9}">
          <dgm14:cNvPr xmlns:dgm14="http://schemas.microsoft.com/office/drawing/2010/diagram" id="0" name="" descr="Branching diagram with solid fill"/>
        </a:ext>
      </dgm:extLst>
    </dgm:pt>
    <dgm:pt modelId="{7F152331-4151-4968-8897-EAA3DF6454D5}" type="pres">
      <dgm:prSet presAssocID="{5F5E46D3-8A61-4200-9344-8852F1AAB708}" presName="spaceRect" presStyleCnt="0"/>
      <dgm:spPr/>
    </dgm:pt>
    <dgm:pt modelId="{DED8398A-2E99-46A0-A82C-03EDDAE64F6D}" type="pres">
      <dgm:prSet presAssocID="{5F5E46D3-8A61-4200-9344-8852F1AAB708}" presName="textRect" presStyleLbl="revTx" presStyleIdx="5" presStyleCnt="10">
        <dgm:presLayoutVars>
          <dgm:chMax val="1"/>
          <dgm:chPref val="1"/>
        </dgm:presLayoutVars>
      </dgm:prSet>
      <dgm:spPr/>
    </dgm:pt>
    <dgm:pt modelId="{87DA3932-4BCE-4C5B-8C99-4F6547289AE8}" type="pres">
      <dgm:prSet presAssocID="{5FEBAD7E-8ECA-471D-9036-9CF1A3377B42}" presName="sibTrans" presStyleCnt="0"/>
      <dgm:spPr/>
    </dgm:pt>
    <dgm:pt modelId="{591CB6DB-BA5E-409A-AADF-809752EE6F22}" type="pres">
      <dgm:prSet presAssocID="{6E43B7C7-5EE7-49F6-ADA7-BD9C3D996EBE}" presName="compNode" presStyleCnt="0"/>
      <dgm:spPr/>
    </dgm:pt>
    <dgm:pt modelId="{5BA8A0CE-21B2-41B5-B7F0-0C200B912566}" type="pres">
      <dgm:prSet presAssocID="{6E43B7C7-5EE7-49F6-ADA7-BD9C3D996EBE}" presName="iconBgRect" presStyleLbl="bgShp" presStyleIdx="6" presStyleCnt="10"/>
      <dgm:spPr>
        <a:prstGeom prst="round2DiagRect">
          <a:avLst>
            <a:gd name="adj1" fmla="val 29727"/>
            <a:gd name="adj2" fmla="val 0"/>
          </a:avLst>
        </a:prstGeom>
      </dgm:spPr>
    </dgm:pt>
    <dgm:pt modelId="{76D5A666-5C38-4C9F-98ED-8F3B8C976274}" type="pres">
      <dgm:prSet presAssocID="{6E43B7C7-5EE7-49F6-ADA7-BD9C3D996EBE}" presName="iconRect" presStyleLbl="node1" presStyleIdx="6" presStyleCnt="10"/>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dgm:spPr>
      <dgm:extLst>
        <a:ext uri="{E40237B7-FDA0-4F09-8148-C483321AD2D9}">
          <dgm14:cNvPr xmlns:dgm14="http://schemas.microsoft.com/office/drawing/2010/diagram" id="0" name="" descr="Stopwatch"/>
        </a:ext>
      </dgm:extLst>
    </dgm:pt>
    <dgm:pt modelId="{53F4A194-7CEC-4526-9E02-19A8297F1192}" type="pres">
      <dgm:prSet presAssocID="{6E43B7C7-5EE7-49F6-ADA7-BD9C3D996EBE}" presName="spaceRect" presStyleCnt="0"/>
      <dgm:spPr/>
    </dgm:pt>
    <dgm:pt modelId="{5F0661B3-F46B-4D62-AA98-5F52EE7A57AA}" type="pres">
      <dgm:prSet presAssocID="{6E43B7C7-5EE7-49F6-ADA7-BD9C3D996EBE}" presName="textRect" presStyleLbl="revTx" presStyleIdx="6" presStyleCnt="10">
        <dgm:presLayoutVars>
          <dgm:chMax val="1"/>
          <dgm:chPref val="1"/>
        </dgm:presLayoutVars>
      </dgm:prSet>
      <dgm:spPr/>
    </dgm:pt>
    <dgm:pt modelId="{325FD225-C338-4C08-AEDA-18EEA3BE1D97}" type="pres">
      <dgm:prSet presAssocID="{16E21A12-5864-4DD6-8DE2-FF81F3CF64A4}" presName="sibTrans" presStyleCnt="0"/>
      <dgm:spPr/>
    </dgm:pt>
    <dgm:pt modelId="{54A264A0-2EBB-4D56-842E-5322AF395FB3}" type="pres">
      <dgm:prSet presAssocID="{1D60EB7C-A687-45B5-9D44-7EC7D0D48945}" presName="compNode" presStyleCnt="0"/>
      <dgm:spPr/>
    </dgm:pt>
    <dgm:pt modelId="{D13A5684-0976-49E4-A551-F5A35A67093F}" type="pres">
      <dgm:prSet presAssocID="{1D60EB7C-A687-45B5-9D44-7EC7D0D48945}" presName="iconBgRect" presStyleLbl="bgShp" presStyleIdx="7" presStyleCnt="10"/>
      <dgm:spPr>
        <a:prstGeom prst="round2DiagRect">
          <a:avLst>
            <a:gd name="adj1" fmla="val 29727"/>
            <a:gd name="adj2" fmla="val 0"/>
          </a:avLst>
        </a:prstGeom>
      </dgm:spPr>
    </dgm:pt>
    <dgm:pt modelId="{C41B1E2C-285E-4E63-9E31-6AF979F13D2B}" type="pres">
      <dgm:prSet presAssocID="{1D60EB7C-A687-45B5-9D44-7EC7D0D48945}" presName="iconRect" presStyleLbl="node1" presStyleIdx="7" presStyleCnt="10"/>
      <dgm:spPr>
        <a:blipFill>
          <a:blip xmlns:r="http://schemas.openxmlformats.org/officeDocument/2006/relationships" r:embed="rId15">
            <a:extLst>
              <a:ext uri="{96DAC541-7B7A-43D3-8B79-37D633B846F1}">
                <asvg:svgBlip xmlns:asvg="http://schemas.microsoft.com/office/drawing/2016/SVG/main" r:embed="rId16"/>
              </a:ext>
            </a:extLst>
          </a:blip>
          <a:srcRect/>
          <a:stretch>
            <a:fillRect/>
          </a:stretch>
        </a:blipFill>
        <a:ln>
          <a:noFill/>
        </a:ln>
      </dgm:spPr>
      <dgm:extLst>
        <a:ext uri="{E40237B7-FDA0-4F09-8148-C483321AD2D9}">
          <dgm14:cNvPr xmlns:dgm14="http://schemas.microsoft.com/office/drawing/2010/diagram" id="0" name="" descr="Acquisition with solid fill"/>
        </a:ext>
      </dgm:extLst>
    </dgm:pt>
    <dgm:pt modelId="{41373CCC-C4B1-44AD-8486-1FF18D9D125C}" type="pres">
      <dgm:prSet presAssocID="{1D60EB7C-A687-45B5-9D44-7EC7D0D48945}" presName="spaceRect" presStyleCnt="0"/>
      <dgm:spPr/>
    </dgm:pt>
    <dgm:pt modelId="{CC284E5E-43A1-4ECC-B825-ECF3070FAB85}" type="pres">
      <dgm:prSet presAssocID="{1D60EB7C-A687-45B5-9D44-7EC7D0D48945}" presName="textRect" presStyleLbl="revTx" presStyleIdx="7" presStyleCnt="10">
        <dgm:presLayoutVars>
          <dgm:chMax val="1"/>
          <dgm:chPref val="1"/>
        </dgm:presLayoutVars>
      </dgm:prSet>
      <dgm:spPr/>
    </dgm:pt>
    <dgm:pt modelId="{42FEE8A4-2AAE-49F6-A488-53323236EA3D}" type="pres">
      <dgm:prSet presAssocID="{4ACDA44E-0CCA-4433-9E17-C7C8EA69FFE8}" presName="sibTrans" presStyleCnt="0"/>
      <dgm:spPr/>
    </dgm:pt>
    <dgm:pt modelId="{221AF7C5-FE08-4266-B03A-337E0BF5D102}" type="pres">
      <dgm:prSet presAssocID="{8CADA003-3B21-4066-BE39-7A29ABF00C25}" presName="compNode" presStyleCnt="0"/>
      <dgm:spPr/>
    </dgm:pt>
    <dgm:pt modelId="{672D23B1-66C9-464F-B1C9-56B249B496F3}" type="pres">
      <dgm:prSet presAssocID="{8CADA003-3B21-4066-BE39-7A29ABF00C25}" presName="iconBgRect" presStyleLbl="bgShp" presStyleIdx="8" presStyleCnt="10"/>
      <dgm:spPr>
        <a:prstGeom prst="round2DiagRect">
          <a:avLst>
            <a:gd name="adj1" fmla="val 29727"/>
            <a:gd name="adj2" fmla="val 0"/>
          </a:avLst>
        </a:prstGeom>
      </dgm:spPr>
    </dgm:pt>
    <dgm:pt modelId="{F0658857-C0F0-42AB-A8B5-A7626650E572}" type="pres">
      <dgm:prSet presAssocID="{8CADA003-3B21-4066-BE39-7A29ABF00C25}" presName="iconRect" presStyleLbl="node1" presStyleIdx="8" presStyleCnt="10"/>
      <dgm:spPr>
        <a:blipFill>
          <a:blip xmlns:r="http://schemas.openxmlformats.org/officeDocument/2006/relationships" r:embed="rId17">
            <a:extLst>
              <a:ext uri="{96DAC541-7B7A-43D3-8B79-37D633B846F1}">
                <asvg:svgBlip xmlns:asvg="http://schemas.microsoft.com/office/drawing/2016/SVG/main" r:embed="rId18"/>
              </a:ext>
            </a:extLst>
          </a:blip>
          <a:srcRect/>
          <a:stretch>
            <a:fillRect/>
          </a:stretch>
        </a:blipFill>
        <a:ln>
          <a:noFill/>
        </a:ln>
      </dgm:spPr>
      <dgm:extLst>
        <a:ext uri="{E40237B7-FDA0-4F09-8148-C483321AD2D9}">
          <dgm14:cNvPr xmlns:dgm14="http://schemas.microsoft.com/office/drawing/2010/diagram" id="0" name="" descr="Alarm Ringing with solid fill"/>
        </a:ext>
      </dgm:extLst>
    </dgm:pt>
    <dgm:pt modelId="{EDA96CAE-083F-49B0-BC03-343CDBDC73F3}" type="pres">
      <dgm:prSet presAssocID="{8CADA003-3B21-4066-BE39-7A29ABF00C25}" presName="spaceRect" presStyleCnt="0"/>
      <dgm:spPr/>
    </dgm:pt>
    <dgm:pt modelId="{8E3A16B3-92B1-4C60-815D-038FA4F34F54}" type="pres">
      <dgm:prSet presAssocID="{8CADA003-3B21-4066-BE39-7A29ABF00C25}" presName="textRect" presStyleLbl="revTx" presStyleIdx="8" presStyleCnt="10">
        <dgm:presLayoutVars>
          <dgm:chMax val="1"/>
          <dgm:chPref val="1"/>
        </dgm:presLayoutVars>
      </dgm:prSet>
      <dgm:spPr/>
    </dgm:pt>
    <dgm:pt modelId="{9074FF47-DA41-4F72-9048-28EDFF22E34D}" type="pres">
      <dgm:prSet presAssocID="{3D25FD3C-2749-46D0-8065-0537720EFDC0}" presName="sibTrans" presStyleCnt="0"/>
      <dgm:spPr/>
    </dgm:pt>
    <dgm:pt modelId="{FA2308D1-5BFA-475F-994E-98ED72A2F033}" type="pres">
      <dgm:prSet presAssocID="{3AA382E6-B01E-4AEF-89E5-A80A24568E5F}" presName="compNode" presStyleCnt="0"/>
      <dgm:spPr/>
    </dgm:pt>
    <dgm:pt modelId="{1A6FC401-E9C7-477B-AE08-725A781F7689}" type="pres">
      <dgm:prSet presAssocID="{3AA382E6-B01E-4AEF-89E5-A80A24568E5F}" presName="iconBgRect" presStyleLbl="bgShp" presStyleIdx="9" presStyleCnt="10"/>
      <dgm:spPr>
        <a:prstGeom prst="round2DiagRect">
          <a:avLst>
            <a:gd name="adj1" fmla="val 29727"/>
            <a:gd name="adj2" fmla="val 0"/>
          </a:avLst>
        </a:prstGeom>
      </dgm:spPr>
    </dgm:pt>
    <dgm:pt modelId="{79BC1BC2-9B9F-4CCA-84A2-FFC953BA5D4E}" type="pres">
      <dgm:prSet presAssocID="{3AA382E6-B01E-4AEF-89E5-A80A24568E5F}" presName="iconRect" presStyleLbl="node1" presStyleIdx="9" presStyleCnt="10"/>
      <dgm:spPr>
        <a:blipFill>
          <a:blip xmlns:r="http://schemas.openxmlformats.org/officeDocument/2006/relationships" r:embed="rId19">
            <a:extLst>
              <a:ext uri="{96DAC541-7B7A-43D3-8B79-37D633B846F1}">
                <asvg:svgBlip xmlns:asvg="http://schemas.microsoft.com/office/drawing/2016/SVG/main" r:embed="rId20"/>
              </a:ext>
            </a:extLst>
          </a:blip>
          <a:srcRect/>
          <a:stretch>
            <a:fillRect/>
          </a:stretch>
        </a:blipFill>
        <a:ln>
          <a:noFill/>
        </a:ln>
      </dgm:spPr>
      <dgm:extLst>
        <a:ext uri="{E40237B7-FDA0-4F09-8148-C483321AD2D9}">
          <dgm14:cNvPr xmlns:dgm14="http://schemas.microsoft.com/office/drawing/2010/diagram" id="0" name="" descr="Badge Tick1 with solid fill"/>
        </a:ext>
      </dgm:extLst>
    </dgm:pt>
    <dgm:pt modelId="{04FE8F21-96B9-4B8B-9C15-0697E3F39043}" type="pres">
      <dgm:prSet presAssocID="{3AA382E6-B01E-4AEF-89E5-A80A24568E5F}" presName="spaceRect" presStyleCnt="0"/>
      <dgm:spPr/>
    </dgm:pt>
    <dgm:pt modelId="{515937E7-DC02-43A8-AF44-7A040950C3B5}" type="pres">
      <dgm:prSet presAssocID="{3AA382E6-B01E-4AEF-89E5-A80A24568E5F}" presName="textRect" presStyleLbl="revTx" presStyleIdx="9" presStyleCnt="10">
        <dgm:presLayoutVars>
          <dgm:chMax val="1"/>
          <dgm:chPref val="1"/>
        </dgm:presLayoutVars>
      </dgm:prSet>
      <dgm:spPr/>
    </dgm:pt>
  </dgm:ptLst>
  <dgm:cxnLst>
    <dgm:cxn modelId="{0F90A40C-0102-4878-9191-35777F5FADB4}" srcId="{B600E565-6974-41A6-94CD-FDBD1DFFE1E4}" destId="{1D60EB7C-A687-45B5-9D44-7EC7D0D48945}" srcOrd="7" destOrd="0" parTransId="{AD0FC706-B029-4EB3-AACC-E80A0C65BF79}" sibTransId="{4ACDA44E-0CCA-4433-9E17-C7C8EA69FFE8}"/>
    <dgm:cxn modelId="{5A562B0E-04FE-4E45-A9B2-578D0508AC0B}" srcId="{B600E565-6974-41A6-94CD-FDBD1DFFE1E4}" destId="{8CADA003-3B21-4066-BE39-7A29ABF00C25}" srcOrd="8" destOrd="0" parTransId="{99D90004-1F90-4872-8E9A-6FE65B633B6F}" sibTransId="{3D25FD3C-2749-46D0-8065-0537720EFDC0}"/>
    <dgm:cxn modelId="{7E1DA02F-902F-49CF-B2EC-468438675F06}" srcId="{B600E565-6974-41A6-94CD-FDBD1DFFE1E4}" destId="{6E43B7C7-5EE7-49F6-ADA7-BD9C3D996EBE}" srcOrd="6" destOrd="0" parTransId="{4B007265-22BE-49E5-92E4-86B93EE52570}" sibTransId="{16E21A12-5864-4DD6-8DE2-FF81F3CF64A4}"/>
    <dgm:cxn modelId="{D6D95037-C2B9-45E5-B2AD-B24AD9376145}" srcId="{B600E565-6974-41A6-94CD-FDBD1DFFE1E4}" destId="{0904D15A-0A9C-485E-8D64-44AF566EAA5A}" srcOrd="2" destOrd="0" parTransId="{DB124E0C-7E24-48F4-8FD5-AB01EDED61F5}" sibTransId="{23A1186E-747E-4D98-BA5C-B915B3F7F952}"/>
    <dgm:cxn modelId="{AA48983C-037B-43EA-AD03-CF775F588CDE}" srcId="{B600E565-6974-41A6-94CD-FDBD1DFFE1E4}" destId="{39507CDE-E857-4E43-9299-199D456BDA48}" srcOrd="0" destOrd="0" parTransId="{702E6D7B-9A07-41ED-A29F-49D4AD594F47}" sibTransId="{EEA970C0-DBC2-4FD3-817B-2BDA2D28232C}"/>
    <dgm:cxn modelId="{5AB17C5E-DCB1-4C0B-ABE9-C70A8138B543}" type="presOf" srcId="{39507CDE-E857-4E43-9299-199D456BDA48}" destId="{8183A7CE-0D9F-4C35-BC6B-DC649B998E92}" srcOrd="0" destOrd="0" presId="urn:microsoft.com/office/officeart/2018/5/layout/IconLeafLabelList"/>
    <dgm:cxn modelId="{7AC8A865-3B4D-4309-8263-005C44CAD342}" type="presOf" srcId="{0904D15A-0A9C-485E-8D64-44AF566EAA5A}" destId="{7A710E78-62F0-45CF-97FA-2DC73BF32333}" srcOrd="0" destOrd="0" presId="urn:microsoft.com/office/officeart/2018/5/layout/IconLeafLabelList"/>
    <dgm:cxn modelId="{EE20226A-2B9A-4943-AB1A-365141F9A302}" type="presOf" srcId="{8CADA003-3B21-4066-BE39-7A29ABF00C25}" destId="{8E3A16B3-92B1-4C60-815D-038FA4F34F54}" srcOrd="0" destOrd="0" presId="urn:microsoft.com/office/officeart/2018/5/layout/IconLeafLabelList"/>
    <dgm:cxn modelId="{9086624A-B232-4BD2-91B4-BADF190BD926}" type="presOf" srcId="{BA7CB75D-9417-4D43-B5EF-CF8A959E6C0A}" destId="{F264BAE3-1A9F-4194-8D51-48C139187FA8}" srcOrd="0" destOrd="0" presId="urn:microsoft.com/office/officeart/2018/5/layout/IconLeafLabelList"/>
    <dgm:cxn modelId="{49A3CE58-75EB-4B48-8CC6-5F686C782CDD}" type="presOf" srcId="{6E43B7C7-5EE7-49F6-ADA7-BD9C3D996EBE}" destId="{5F0661B3-F46B-4D62-AA98-5F52EE7A57AA}" srcOrd="0" destOrd="0" presId="urn:microsoft.com/office/officeart/2018/5/layout/IconLeafLabelList"/>
    <dgm:cxn modelId="{D69AE37B-5F4B-4AFC-9E0C-6BDECA56C306}" srcId="{B600E565-6974-41A6-94CD-FDBD1DFFE1E4}" destId="{3AA382E6-B01E-4AEF-89E5-A80A24568E5F}" srcOrd="9" destOrd="0" parTransId="{E1683502-49A6-41BB-BC09-87BD83F09748}" sibTransId="{78614682-9F3F-42CF-9C8F-16F285D25724}"/>
    <dgm:cxn modelId="{A7C2D48A-5F0E-409D-9212-7FD8CFC0CC5B}" srcId="{B600E565-6974-41A6-94CD-FDBD1DFFE1E4}" destId="{14A4520B-BD70-4F3B-8956-30C5C06C1006}" srcOrd="4" destOrd="0" parTransId="{ADA295BF-714C-4599-9980-61671B467394}" sibTransId="{2C0BF7AF-8F00-45D5-85DA-5C86D68AE737}"/>
    <dgm:cxn modelId="{B32E498B-F652-4AC1-9682-31445E708BBD}" type="presOf" srcId="{1D60EB7C-A687-45B5-9D44-7EC7D0D48945}" destId="{CC284E5E-43A1-4ECC-B825-ECF3070FAB85}" srcOrd="0" destOrd="0" presId="urn:microsoft.com/office/officeart/2018/5/layout/IconLeafLabelList"/>
    <dgm:cxn modelId="{36D445A3-21D4-45B4-9877-12CFBDAFE937}" type="presOf" srcId="{14A4520B-BD70-4F3B-8956-30C5C06C1006}" destId="{1E2A3FB1-7E48-4AE9-8405-E0B7FD5DA1A4}" srcOrd="0" destOrd="0" presId="urn:microsoft.com/office/officeart/2018/5/layout/IconLeafLabelList"/>
    <dgm:cxn modelId="{3B3D44AD-F250-4D39-AA5D-8A7D09BFF2A8}" srcId="{B600E565-6974-41A6-94CD-FDBD1DFFE1E4}" destId="{5F5E46D3-8A61-4200-9344-8852F1AAB708}" srcOrd="5" destOrd="0" parTransId="{39B75277-4F62-41ED-BF09-8CE5DE825EDC}" sibTransId="{5FEBAD7E-8ECA-471D-9036-9CF1A3377B42}"/>
    <dgm:cxn modelId="{CF869BAE-C610-462D-BD65-DBACCEB01A50}" type="presOf" srcId="{B600E565-6974-41A6-94CD-FDBD1DFFE1E4}" destId="{25595038-A540-4FF3-AB5B-245FD1A9C01B}" srcOrd="0" destOrd="0" presId="urn:microsoft.com/office/officeart/2018/5/layout/IconLeafLabelList"/>
    <dgm:cxn modelId="{40769CB2-DCE6-4DDF-94B9-E32504E5F16E}" srcId="{B600E565-6974-41A6-94CD-FDBD1DFFE1E4}" destId="{BA7CB75D-9417-4D43-B5EF-CF8A959E6C0A}" srcOrd="3" destOrd="0" parTransId="{94CDEC09-B630-4223-A847-A6A49BD303F3}" sibTransId="{6969C3E7-48AB-49DF-9F67-F0D3B94CCD83}"/>
    <dgm:cxn modelId="{FDCFE0B3-8D0F-4F10-9DDA-9BA1EB3C5239}" type="presOf" srcId="{5F5E46D3-8A61-4200-9344-8852F1AAB708}" destId="{DED8398A-2E99-46A0-A82C-03EDDAE64F6D}" srcOrd="0" destOrd="0" presId="urn:microsoft.com/office/officeart/2018/5/layout/IconLeafLabelList"/>
    <dgm:cxn modelId="{024CCFBF-2C8E-4CC5-B854-6669D8D45B06}" type="presOf" srcId="{3AA382E6-B01E-4AEF-89E5-A80A24568E5F}" destId="{515937E7-DC02-43A8-AF44-7A040950C3B5}" srcOrd="0" destOrd="0" presId="urn:microsoft.com/office/officeart/2018/5/layout/IconLeafLabelList"/>
    <dgm:cxn modelId="{599114C8-A616-4F64-AB02-0A36BEDFC5CA}" type="presOf" srcId="{55CBD169-F16C-4D15-AC49-B91F173D2754}" destId="{B2998861-1279-4D64-AAA9-FDECBBF9B277}" srcOrd="0" destOrd="0" presId="urn:microsoft.com/office/officeart/2018/5/layout/IconLeafLabelList"/>
    <dgm:cxn modelId="{B683F8D0-72ED-4541-83C0-FA70E113B9CC}" srcId="{B600E565-6974-41A6-94CD-FDBD1DFFE1E4}" destId="{55CBD169-F16C-4D15-AC49-B91F173D2754}" srcOrd="1" destOrd="0" parTransId="{5A4F5B35-2260-4880-9195-9DD7569ED17A}" sibTransId="{89FB487A-97F9-4BF8-A225-C98ED10143F6}"/>
    <dgm:cxn modelId="{5ED1A726-9C55-491E-BFBB-CD340AC4AD6F}" type="presParOf" srcId="{25595038-A540-4FF3-AB5B-245FD1A9C01B}" destId="{1FD0758F-D878-403B-822A-FADDA25EC366}" srcOrd="0" destOrd="0" presId="urn:microsoft.com/office/officeart/2018/5/layout/IconLeafLabelList"/>
    <dgm:cxn modelId="{9A45EBA5-89EB-49D6-853F-486DB259C190}" type="presParOf" srcId="{1FD0758F-D878-403B-822A-FADDA25EC366}" destId="{F8823741-F7A7-4C01-BBC5-4FA8F91B5D18}" srcOrd="0" destOrd="0" presId="urn:microsoft.com/office/officeart/2018/5/layout/IconLeafLabelList"/>
    <dgm:cxn modelId="{5D13BBCC-21A1-4B61-BC2F-4087EDDD5EC1}" type="presParOf" srcId="{1FD0758F-D878-403B-822A-FADDA25EC366}" destId="{1B4F0BBD-FE3D-453F-8C73-13722AA77681}" srcOrd="1" destOrd="0" presId="urn:microsoft.com/office/officeart/2018/5/layout/IconLeafLabelList"/>
    <dgm:cxn modelId="{BF63AA5E-B195-4DE0-AFC7-8FEECC177687}" type="presParOf" srcId="{1FD0758F-D878-403B-822A-FADDA25EC366}" destId="{0703A4AC-63A1-4B58-A928-FF28DFE29F4F}" srcOrd="2" destOrd="0" presId="urn:microsoft.com/office/officeart/2018/5/layout/IconLeafLabelList"/>
    <dgm:cxn modelId="{C649AD42-47AF-46F0-B6FC-D4215B5E3AAB}" type="presParOf" srcId="{1FD0758F-D878-403B-822A-FADDA25EC366}" destId="{8183A7CE-0D9F-4C35-BC6B-DC649B998E92}" srcOrd="3" destOrd="0" presId="urn:microsoft.com/office/officeart/2018/5/layout/IconLeafLabelList"/>
    <dgm:cxn modelId="{8BE56C48-DD51-4FFC-BA93-C9DD3174C43E}" type="presParOf" srcId="{25595038-A540-4FF3-AB5B-245FD1A9C01B}" destId="{21CC236C-FB0B-4CF5-9961-23B1AB3A7048}" srcOrd="1" destOrd="0" presId="urn:microsoft.com/office/officeart/2018/5/layout/IconLeafLabelList"/>
    <dgm:cxn modelId="{5A11615B-458E-4925-9A04-C9F0304335E1}" type="presParOf" srcId="{25595038-A540-4FF3-AB5B-245FD1A9C01B}" destId="{1B2BEE49-5F94-4836-A54B-F628F54E8659}" srcOrd="2" destOrd="0" presId="urn:microsoft.com/office/officeart/2018/5/layout/IconLeafLabelList"/>
    <dgm:cxn modelId="{2479FC34-A475-4C6C-9DB3-BDB6AA7062A5}" type="presParOf" srcId="{1B2BEE49-5F94-4836-A54B-F628F54E8659}" destId="{71A44723-D344-40A5-9B1E-84C3FDB5BD0D}" srcOrd="0" destOrd="0" presId="urn:microsoft.com/office/officeart/2018/5/layout/IconLeafLabelList"/>
    <dgm:cxn modelId="{4678C122-EC01-4A2C-A1E9-1062E759C4A5}" type="presParOf" srcId="{1B2BEE49-5F94-4836-A54B-F628F54E8659}" destId="{ED607947-7A17-4DDE-BB4E-6A8F3A734C4F}" srcOrd="1" destOrd="0" presId="urn:microsoft.com/office/officeart/2018/5/layout/IconLeafLabelList"/>
    <dgm:cxn modelId="{3012AE95-89D2-4FE3-BA8D-F3EF51C26552}" type="presParOf" srcId="{1B2BEE49-5F94-4836-A54B-F628F54E8659}" destId="{40AF812F-6007-4D82-9281-0C7DA6E738F2}" srcOrd="2" destOrd="0" presId="urn:microsoft.com/office/officeart/2018/5/layout/IconLeafLabelList"/>
    <dgm:cxn modelId="{5E6C82AF-099A-494A-B17C-F9E73D8C0E2E}" type="presParOf" srcId="{1B2BEE49-5F94-4836-A54B-F628F54E8659}" destId="{B2998861-1279-4D64-AAA9-FDECBBF9B277}" srcOrd="3" destOrd="0" presId="urn:microsoft.com/office/officeart/2018/5/layout/IconLeafLabelList"/>
    <dgm:cxn modelId="{E2217DB7-4965-4A55-B8E4-880F009F4BB3}" type="presParOf" srcId="{25595038-A540-4FF3-AB5B-245FD1A9C01B}" destId="{3CFFE394-7C56-4091-8C4F-582B250C7FC5}" srcOrd="3" destOrd="0" presId="urn:microsoft.com/office/officeart/2018/5/layout/IconLeafLabelList"/>
    <dgm:cxn modelId="{E43DE933-48CF-4134-BBB1-E386BC129DA3}" type="presParOf" srcId="{25595038-A540-4FF3-AB5B-245FD1A9C01B}" destId="{971614E2-698C-484D-B378-79B5D20D1F1D}" srcOrd="4" destOrd="0" presId="urn:microsoft.com/office/officeart/2018/5/layout/IconLeafLabelList"/>
    <dgm:cxn modelId="{CE17152A-472D-49BF-BB32-85F4628CFAF2}" type="presParOf" srcId="{971614E2-698C-484D-B378-79B5D20D1F1D}" destId="{2FB0CA79-2C89-42C3-92A3-7E30F09FF7AC}" srcOrd="0" destOrd="0" presId="urn:microsoft.com/office/officeart/2018/5/layout/IconLeafLabelList"/>
    <dgm:cxn modelId="{5D4474F8-CC6D-4BC7-9DEC-BB285AD46809}" type="presParOf" srcId="{971614E2-698C-484D-B378-79B5D20D1F1D}" destId="{551964BA-953F-4092-B25B-24555AA0760E}" srcOrd="1" destOrd="0" presId="urn:microsoft.com/office/officeart/2018/5/layout/IconLeafLabelList"/>
    <dgm:cxn modelId="{F5D6FC56-1E98-4B68-B42A-7CCFB4C95A38}" type="presParOf" srcId="{971614E2-698C-484D-B378-79B5D20D1F1D}" destId="{6B87F4A4-E748-49DC-9BC1-4AD2C6B6F22D}" srcOrd="2" destOrd="0" presId="urn:microsoft.com/office/officeart/2018/5/layout/IconLeafLabelList"/>
    <dgm:cxn modelId="{3096A6A7-9C71-4636-98EF-43AC7F408156}" type="presParOf" srcId="{971614E2-698C-484D-B378-79B5D20D1F1D}" destId="{7A710E78-62F0-45CF-97FA-2DC73BF32333}" srcOrd="3" destOrd="0" presId="urn:microsoft.com/office/officeart/2018/5/layout/IconLeafLabelList"/>
    <dgm:cxn modelId="{10E275AB-FBDF-40CD-9CAB-1FB295CE51EE}" type="presParOf" srcId="{25595038-A540-4FF3-AB5B-245FD1A9C01B}" destId="{B3936549-0E18-48DF-B214-35636C8A83CB}" srcOrd="5" destOrd="0" presId="urn:microsoft.com/office/officeart/2018/5/layout/IconLeafLabelList"/>
    <dgm:cxn modelId="{B982592F-1D15-47BA-99BD-4B5BF5D0F0AC}" type="presParOf" srcId="{25595038-A540-4FF3-AB5B-245FD1A9C01B}" destId="{9DC865D5-0F40-4781-A45D-EE4B91F5A7BA}" srcOrd="6" destOrd="0" presId="urn:microsoft.com/office/officeart/2018/5/layout/IconLeafLabelList"/>
    <dgm:cxn modelId="{9323399A-18A4-46A1-BBD2-78040D6EEB3E}" type="presParOf" srcId="{9DC865D5-0F40-4781-A45D-EE4B91F5A7BA}" destId="{93CD5B31-B7E6-4E7C-ABFC-F40159C3E1EB}" srcOrd="0" destOrd="0" presId="urn:microsoft.com/office/officeart/2018/5/layout/IconLeafLabelList"/>
    <dgm:cxn modelId="{CC80F605-3EC0-4AE2-BA43-9DE6040CB3BB}" type="presParOf" srcId="{9DC865D5-0F40-4781-A45D-EE4B91F5A7BA}" destId="{A3D73EBE-0ECC-44B2-9EC7-EF773D8060CD}" srcOrd="1" destOrd="0" presId="urn:microsoft.com/office/officeart/2018/5/layout/IconLeafLabelList"/>
    <dgm:cxn modelId="{9DBFEEC3-4E49-4470-AEC7-FA7838D87C11}" type="presParOf" srcId="{9DC865D5-0F40-4781-A45D-EE4B91F5A7BA}" destId="{6E08AD3B-84F5-4E9A-BAE7-A5D86039BD49}" srcOrd="2" destOrd="0" presId="urn:microsoft.com/office/officeart/2018/5/layout/IconLeafLabelList"/>
    <dgm:cxn modelId="{D303BC75-67B2-4CF9-9A72-F3011BC2E938}" type="presParOf" srcId="{9DC865D5-0F40-4781-A45D-EE4B91F5A7BA}" destId="{F264BAE3-1A9F-4194-8D51-48C139187FA8}" srcOrd="3" destOrd="0" presId="urn:microsoft.com/office/officeart/2018/5/layout/IconLeafLabelList"/>
    <dgm:cxn modelId="{368F4E17-4C63-4B0D-A3FB-F790C5AC03DA}" type="presParOf" srcId="{25595038-A540-4FF3-AB5B-245FD1A9C01B}" destId="{4F9F63D1-157C-4CE6-9ABB-365A6421CEF1}" srcOrd="7" destOrd="0" presId="urn:microsoft.com/office/officeart/2018/5/layout/IconLeafLabelList"/>
    <dgm:cxn modelId="{49EA185A-A28E-4BBD-8D54-1974773DD0A6}" type="presParOf" srcId="{25595038-A540-4FF3-AB5B-245FD1A9C01B}" destId="{0E3E04D7-E255-4EEA-934D-3DC08752A246}" srcOrd="8" destOrd="0" presId="urn:microsoft.com/office/officeart/2018/5/layout/IconLeafLabelList"/>
    <dgm:cxn modelId="{6246CE71-EC18-4A43-8115-E211F5EED731}" type="presParOf" srcId="{0E3E04D7-E255-4EEA-934D-3DC08752A246}" destId="{549D2135-9EB8-4CEF-B8D6-CD43629EFAEF}" srcOrd="0" destOrd="0" presId="urn:microsoft.com/office/officeart/2018/5/layout/IconLeafLabelList"/>
    <dgm:cxn modelId="{BEC11BD5-47B4-4AFE-8F70-6D99ED1C98B9}" type="presParOf" srcId="{0E3E04D7-E255-4EEA-934D-3DC08752A246}" destId="{9D1A2F95-D380-46D2-BD92-56F2A54A91D0}" srcOrd="1" destOrd="0" presId="urn:microsoft.com/office/officeart/2018/5/layout/IconLeafLabelList"/>
    <dgm:cxn modelId="{728C2AF5-AF36-48D5-ABB8-89E38BEC9285}" type="presParOf" srcId="{0E3E04D7-E255-4EEA-934D-3DC08752A246}" destId="{F5F0CA55-C7FE-449A-AF2D-08C5C594787F}" srcOrd="2" destOrd="0" presId="urn:microsoft.com/office/officeart/2018/5/layout/IconLeafLabelList"/>
    <dgm:cxn modelId="{5C3C2EA2-6DE6-4582-968F-C320997B4DC6}" type="presParOf" srcId="{0E3E04D7-E255-4EEA-934D-3DC08752A246}" destId="{1E2A3FB1-7E48-4AE9-8405-E0B7FD5DA1A4}" srcOrd="3" destOrd="0" presId="urn:microsoft.com/office/officeart/2018/5/layout/IconLeafLabelList"/>
    <dgm:cxn modelId="{C3CCA7AB-81E0-4D82-86E0-EE571CD820EA}" type="presParOf" srcId="{25595038-A540-4FF3-AB5B-245FD1A9C01B}" destId="{BEB8B661-562E-4592-93D0-BEAAA9524CDE}" srcOrd="9" destOrd="0" presId="urn:microsoft.com/office/officeart/2018/5/layout/IconLeafLabelList"/>
    <dgm:cxn modelId="{F6A7F419-A5E8-4A32-B446-71FC992911A8}" type="presParOf" srcId="{25595038-A540-4FF3-AB5B-245FD1A9C01B}" destId="{EE746D0E-57F4-4856-9B99-3F777EAA9555}" srcOrd="10" destOrd="0" presId="urn:microsoft.com/office/officeart/2018/5/layout/IconLeafLabelList"/>
    <dgm:cxn modelId="{A4C43BE2-02CF-4E5F-8642-C91916504E39}" type="presParOf" srcId="{EE746D0E-57F4-4856-9B99-3F777EAA9555}" destId="{3D1583ED-9C17-467C-94C2-9906308CF709}" srcOrd="0" destOrd="0" presId="urn:microsoft.com/office/officeart/2018/5/layout/IconLeafLabelList"/>
    <dgm:cxn modelId="{029A68FD-F2CE-4044-B39A-254D568EF1DE}" type="presParOf" srcId="{EE746D0E-57F4-4856-9B99-3F777EAA9555}" destId="{3FCDEDE8-C3E7-4E77-9588-4902C959A040}" srcOrd="1" destOrd="0" presId="urn:microsoft.com/office/officeart/2018/5/layout/IconLeafLabelList"/>
    <dgm:cxn modelId="{4430682C-6EB7-451F-AF71-070A87CAC5AC}" type="presParOf" srcId="{EE746D0E-57F4-4856-9B99-3F777EAA9555}" destId="{7F152331-4151-4968-8897-EAA3DF6454D5}" srcOrd="2" destOrd="0" presId="urn:microsoft.com/office/officeart/2018/5/layout/IconLeafLabelList"/>
    <dgm:cxn modelId="{AC793612-2776-4D9A-A7EE-C900EB58EA28}" type="presParOf" srcId="{EE746D0E-57F4-4856-9B99-3F777EAA9555}" destId="{DED8398A-2E99-46A0-A82C-03EDDAE64F6D}" srcOrd="3" destOrd="0" presId="urn:microsoft.com/office/officeart/2018/5/layout/IconLeafLabelList"/>
    <dgm:cxn modelId="{967EA152-EC61-4A9F-98A2-85F560D64401}" type="presParOf" srcId="{25595038-A540-4FF3-AB5B-245FD1A9C01B}" destId="{87DA3932-4BCE-4C5B-8C99-4F6547289AE8}" srcOrd="11" destOrd="0" presId="urn:microsoft.com/office/officeart/2018/5/layout/IconLeafLabelList"/>
    <dgm:cxn modelId="{E79AA5A6-72D0-4626-9D1D-B3EDA20DA86F}" type="presParOf" srcId="{25595038-A540-4FF3-AB5B-245FD1A9C01B}" destId="{591CB6DB-BA5E-409A-AADF-809752EE6F22}" srcOrd="12" destOrd="0" presId="urn:microsoft.com/office/officeart/2018/5/layout/IconLeafLabelList"/>
    <dgm:cxn modelId="{BB0179F4-F615-491E-9102-0217A177C7CB}" type="presParOf" srcId="{591CB6DB-BA5E-409A-AADF-809752EE6F22}" destId="{5BA8A0CE-21B2-41B5-B7F0-0C200B912566}" srcOrd="0" destOrd="0" presId="urn:microsoft.com/office/officeart/2018/5/layout/IconLeafLabelList"/>
    <dgm:cxn modelId="{956BF617-23D3-48AD-9AB8-D367C48E3B77}" type="presParOf" srcId="{591CB6DB-BA5E-409A-AADF-809752EE6F22}" destId="{76D5A666-5C38-4C9F-98ED-8F3B8C976274}" srcOrd="1" destOrd="0" presId="urn:microsoft.com/office/officeart/2018/5/layout/IconLeafLabelList"/>
    <dgm:cxn modelId="{B438DB66-3B2C-4693-9717-697AA401A751}" type="presParOf" srcId="{591CB6DB-BA5E-409A-AADF-809752EE6F22}" destId="{53F4A194-7CEC-4526-9E02-19A8297F1192}" srcOrd="2" destOrd="0" presId="urn:microsoft.com/office/officeart/2018/5/layout/IconLeafLabelList"/>
    <dgm:cxn modelId="{1D26DA47-CE03-44CF-9174-9C0D8AA93A7C}" type="presParOf" srcId="{591CB6DB-BA5E-409A-AADF-809752EE6F22}" destId="{5F0661B3-F46B-4D62-AA98-5F52EE7A57AA}" srcOrd="3" destOrd="0" presId="urn:microsoft.com/office/officeart/2018/5/layout/IconLeafLabelList"/>
    <dgm:cxn modelId="{628E4086-2449-4E61-8583-0308E56BE698}" type="presParOf" srcId="{25595038-A540-4FF3-AB5B-245FD1A9C01B}" destId="{325FD225-C338-4C08-AEDA-18EEA3BE1D97}" srcOrd="13" destOrd="0" presId="urn:microsoft.com/office/officeart/2018/5/layout/IconLeafLabelList"/>
    <dgm:cxn modelId="{A5C09C9D-3050-4953-A394-999AD9618065}" type="presParOf" srcId="{25595038-A540-4FF3-AB5B-245FD1A9C01B}" destId="{54A264A0-2EBB-4D56-842E-5322AF395FB3}" srcOrd="14" destOrd="0" presId="urn:microsoft.com/office/officeart/2018/5/layout/IconLeafLabelList"/>
    <dgm:cxn modelId="{EFEB96C1-4493-4F06-AA4A-5BE04A24A8C5}" type="presParOf" srcId="{54A264A0-2EBB-4D56-842E-5322AF395FB3}" destId="{D13A5684-0976-49E4-A551-F5A35A67093F}" srcOrd="0" destOrd="0" presId="urn:microsoft.com/office/officeart/2018/5/layout/IconLeafLabelList"/>
    <dgm:cxn modelId="{6E749C5B-7727-4C81-A1DD-F4CC5E4B2EC7}" type="presParOf" srcId="{54A264A0-2EBB-4D56-842E-5322AF395FB3}" destId="{C41B1E2C-285E-4E63-9E31-6AF979F13D2B}" srcOrd="1" destOrd="0" presId="urn:microsoft.com/office/officeart/2018/5/layout/IconLeafLabelList"/>
    <dgm:cxn modelId="{02E0F45A-FCAA-4720-BFBD-9336A6F10C1E}" type="presParOf" srcId="{54A264A0-2EBB-4D56-842E-5322AF395FB3}" destId="{41373CCC-C4B1-44AD-8486-1FF18D9D125C}" srcOrd="2" destOrd="0" presId="urn:microsoft.com/office/officeart/2018/5/layout/IconLeafLabelList"/>
    <dgm:cxn modelId="{1809202E-DC91-4302-9A7B-1D7A620C8549}" type="presParOf" srcId="{54A264A0-2EBB-4D56-842E-5322AF395FB3}" destId="{CC284E5E-43A1-4ECC-B825-ECF3070FAB85}" srcOrd="3" destOrd="0" presId="urn:microsoft.com/office/officeart/2018/5/layout/IconLeafLabelList"/>
    <dgm:cxn modelId="{98455963-658E-48B9-9CCF-BB9716B32805}" type="presParOf" srcId="{25595038-A540-4FF3-AB5B-245FD1A9C01B}" destId="{42FEE8A4-2AAE-49F6-A488-53323236EA3D}" srcOrd="15" destOrd="0" presId="urn:microsoft.com/office/officeart/2018/5/layout/IconLeafLabelList"/>
    <dgm:cxn modelId="{1B2956B2-D822-412F-BBFF-4ECD25F18D5B}" type="presParOf" srcId="{25595038-A540-4FF3-AB5B-245FD1A9C01B}" destId="{221AF7C5-FE08-4266-B03A-337E0BF5D102}" srcOrd="16" destOrd="0" presId="urn:microsoft.com/office/officeart/2018/5/layout/IconLeafLabelList"/>
    <dgm:cxn modelId="{378BFB74-C1CA-4926-98D2-B730AE065242}" type="presParOf" srcId="{221AF7C5-FE08-4266-B03A-337E0BF5D102}" destId="{672D23B1-66C9-464F-B1C9-56B249B496F3}" srcOrd="0" destOrd="0" presId="urn:microsoft.com/office/officeart/2018/5/layout/IconLeafLabelList"/>
    <dgm:cxn modelId="{BCECFA53-43EF-450B-80BA-EFEF4D5C2EA3}" type="presParOf" srcId="{221AF7C5-FE08-4266-B03A-337E0BF5D102}" destId="{F0658857-C0F0-42AB-A8B5-A7626650E572}" srcOrd="1" destOrd="0" presId="urn:microsoft.com/office/officeart/2018/5/layout/IconLeafLabelList"/>
    <dgm:cxn modelId="{37328FB9-AC89-4440-9535-CC5E2D731ED5}" type="presParOf" srcId="{221AF7C5-FE08-4266-B03A-337E0BF5D102}" destId="{EDA96CAE-083F-49B0-BC03-343CDBDC73F3}" srcOrd="2" destOrd="0" presId="urn:microsoft.com/office/officeart/2018/5/layout/IconLeafLabelList"/>
    <dgm:cxn modelId="{B69857B1-5FD2-47A9-A5E8-92BF94BF288B}" type="presParOf" srcId="{221AF7C5-FE08-4266-B03A-337E0BF5D102}" destId="{8E3A16B3-92B1-4C60-815D-038FA4F34F54}" srcOrd="3" destOrd="0" presId="urn:microsoft.com/office/officeart/2018/5/layout/IconLeafLabelList"/>
    <dgm:cxn modelId="{43A1C66F-82E0-4CB0-A7A0-DA6376870237}" type="presParOf" srcId="{25595038-A540-4FF3-AB5B-245FD1A9C01B}" destId="{9074FF47-DA41-4F72-9048-28EDFF22E34D}" srcOrd="17" destOrd="0" presId="urn:microsoft.com/office/officeart/2018/5/layout/IconLeafLabelList"/>
    <dgm:cxn modelId="{3223EAED-92EF-433A-930A-04F7D3F70053}" type="presParOf" srcId="{25595038-A540-4FF3-AB5B-245FD1A9C01B}" destId="{FA2308D1-5BFA-475F-994E-98ED72A2F033}" srcOrd="18" destOrd="0" presId="urn:microsoft.com/office/officeart/2018/5/layout/IconLeafLabelList"/>
    <dgm:cxn modelId="{988AC3FA-0D8C-48E7-BA94-20FBA9CA8B97}" type="presParOf" srcId="{FA2308D1-5BFA-475F-994E-98ED72A2F033}" destId="{1A6FC401-E9C7-477B-AE08-725A781F7689}" srcOrd="0" destOrd="0" presId="urn:microsoft.com/office/officeart/2018/5/layout/IconLeafLabelList"/>
    <dgm:cxn modelId="{9C3DF213-ECAA-4F5F-9487-9B67B551BA1B}" type="presParOf" srcId="{FA2308D1-5BFA-475F-994E-98ED72A2F033}" destId="{79BC1BC2-9B9F-4CCA-84A2-FFC953BA5D4E}" srcOrd="1" destOrd="0" presId="urn:microsoft.com/office/officeart/2018/5/layout/IconLeafLabelList"/>
    <dgm:cxn modelId="{6830CC01-14A5-4C95-AF7A-7F6481F8D44D}" type="presParOf" srcId="{FA2308D1-5BFA-475F-994E-98ED72A2F033}" destId="{04FE8F21-96B9-4B8B-9C15-0697E3F39043}" srcOrd="2" destOrd="0" presId="urn:microsoft.com/office/officeart/2018/5/layout/IconLeafLabelList"/>
    <dgm:cxn modelId="{84BC73BA-2E65-4ECB-9A07-5558050DF558}" type="presParOf" srcId="{FA2308D1-5BFA-475F-994E-98ED72A2F033}" destId="{515937E7-DC02-43A8-AF44-7A040950C3B5}" srcOrd="3" destOrd="0" presId="urn:microsoft.com/office/officeart/2018/5/layout/IconLeaf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5E3CF60-5E5E-4155-AE4D-8B0682D146F5}" type="doc">
      <dgm:prSet loTypeId="urn:microsoft.com/office/officeart/2018/2/layout/IconCircleList" loCatId="icon" qsTypeId="urn:microsoft.com/office/officeart/2005/8/quickstyle/simple1" qsCatId="simple" csTypeId="urn:microsoft.com/office/officeart/2018/5/colors/Iconchunking_neutralicon_accent0_3" csCatId="mainScheme" phldr="1"/>
      <dgm:spPr/>
      <dgm:t>
        <a:bodyPr/>
        <a:lstStyle/>
        <a:p>
          <a:endParaRPr lang="en-US"/>
        </a:p>
      </dgm:t>
    </dgm:pt>
    <dgm:pt modelId="{B0457691-4C61-406D-B0D9-ACA73E15114C}">
      <dgm:prSet/>
      <dgm:spPr/>
      <dgm:t>
        <a:bodyPr/>
        <a:lstStyle/>
        <a:p>
          <a:r>
            <a:rPr lang="en-US" b="0" dirty="0">
              <a:latin typeface="PT Sans" pitchFamily="34" charset="0"/>
              <a:ea typeface="PT Sans" pitchFamily="34" charset="-122"/>
              <a:cs typeface="PT Sans" pitchFamily="34" charset="-120"/>
            </a:rPr>
            <a:t>Implement a transformer-based deep learning model for text translation.</a:t>
          </a:r>
          <a:endParaRPr lang="en-US" b="0" dirty="0"/>
        </a:p>
      </dgm:t>
    </dgm:pt>
    <dgm:pt modelId="{9240B5A6-39A7-46A8-80C8-64210753DDAA}" type="parTrans" cxnId="{D0A10BD8-2EA0-4432-9EF0-961A51FDC436}">
      <dgm:prSet/>
      <dgm:spPr/>
      <dgm:t>
        <a:bodyPr/>
        <a:lstStyle/>
        <a:p>
          <a:endParaRPr lang="en-US"/>
        </a:p>
      </dgm:t>
    </dgm:pt>
    <dgm:pt modelId="{BF2E1A7C-DC90-4EF7-916B-508CDED94BF0}" type="sibTrans" cxnId="{D0A10BD8-2EA0-4432-9EF0-961A51FDC436}">
      <dgm:prSet/>
      <dgm:spPr/>
      <dgm:t>
        <a:bodyPr/>
        <a:lstStyle/>
        <a:p>
          <a:endParaRPr lang="en-US"/>
        </a:p>
      </dgm:t>
    </dgm:pt>
    <dgm:pt modelId="{6723E50A-2ADE-4B2D-BDA5-F9CBD9FA207E}">
      <dgm:prSet/>
      <dgm:spPr/>
      <dgm:t>
        <a:bodyPr/>
        <a:lstStyle/>
        <a:p>
          <a:r>
            <a:rPr lang="en-US" b="0" dirty="0">
              <a:latin typeface="PT Sans" pitchFamily="34" charset="0"/>
              <a:ea typeface="PT Sans" pitchFamily="34" charset="-122"/>
              <a:cs typeface="PT Sans" pitchFamily="34" charset="-120"/>
            </a:rPr>
            <a:t>Fine-tune the model to handle language-specific nuances and improve performance.</a:t>
          </a:r>
          <a:endParaRPr lang="en-US" b="0" dirty="0"/>
        </a:p>
      </dgm:t>
    </dgm:pt>
    <dgm:pt modelId="{C2301489-D93F-4AB2-AD6D-98C1E88C873C}" type="parTrans" cxnId="{2CD78EA4-E16C-4A4A-B3B4-A9387C160ADB}">
      <dgm:prSet/>
      <dgm:spPr/>
      <dgm:t>
        <a:bodyPr/>
        <a:lstStyle/>
        <a:p>
          <a:endParaRPr lang="en-US"/>
        </a:p>
      </dgm:t>
    </dgm:pt>
    <dgm:pt modelId="{2FEA9852-610D-4D85-B0F6-FFA81F0156D1}" type="sibTrans" cxnId="{2CD78EA4-E16C-4A4A-B3B4-A9387C160ADB}">
      <dgm:prSet/>
      <dgm:spPr/>
      <dgm:t>
        <a:bodyPr/>
        <a:lstStyle/>
        <a:p>
          <a:endParaRPr lang="en-US"/>
        </a:p>
      </dgm:t>
    </dgm:pt>
    <dgm:pt modelId="{D0D695B6-946A-4577-AB27-CD0F7350B69E}">
      <dgm:prSet/>
      <dgm:spPr/>
      <dgm:t>
        <a:bodyPr/>
        <a:lstStyle/>
        <a:p>
          <a:r>
            <a:rPr lang="en-US" b="0" dirty="0">
              <a:latin typeface="PT Sans" pitchFamily="34" charset="0"/>
              <a:ea typeface="PT Sans" pitchFamily="34" charset="-122"/>
              <a:cs typeface="PT Sans" pitchFamily="34" charset="-120"/>
            </a:rPr>
            <a:t>Implement appropriate evaluation metrics (e.g.,</a:t>
          </a:r>
          <a:r>
            <a:rPr lang="en-US" b="0" dirty="0" err="1">
              <a:latin typeface="PT Sans" pitchFamily="34" charset="0"/>
              <a:ea typeface="PT Sans" pitchFamily="34" charset="-122"/>
              <a:cs typeface="PT Sans" pitchFamily="34" charset="-120"/>
            </a:rPr>
            <a:t>BLEU-score,acc</a:t>
          </a:r>
          <a:r>
            <a:rPr lang="en-US" b="0" dirty="0">
              <a:latin typeface="PT Sans" pitchFamily="34" charset="0"/>
              <a:ea typeface="PT Sans" pitchFamily="34" charset="-122"/>
              <a:cs typeface="PT Sans" pitchFamily="34" charset="-120"/>
            </a:rPr>
            <a:t>uracy)to quantitatively assess the translation quality.</a:t>
          </a:r>
          <a:endParaRPr lang="en-US" b="0" dirty="0"/>
        </a:p>
      </dgm:t>
    </dgm:pt>
    <dgm:pt modelId="{5D89E83F-0860-4BC1-82E8-C772DE5F18A1}" type="parTrans" cxnId="{2A75685F-8552-4923-8F52-391E3CF854FD}">
      <dgm:prSet/>
      <dgm:spPr/>
      <dgm:t>
        <a:bodyPr/>
        <a:lstStyle/>
        <a:p>
          <a:endParaRPr lang="en-US"/>
        </a:p>
      </dgm:t>
    </dgm:pt>
    <dgm:pt modelId="{9F3A796F-D5A9-424C-AE88-50F23D3A6D49}" type="sibTrans" cxnId="{2A75685F-8552-4923-8F52-391E3CF854FD}">
      <dgm:prSet/>
      <dgm:spPr/>
      <dgm:t>
        <a:bodyPr/>
        <a:lstStyle/>
        <a:p>
          <a:endParaRPr lang="en-US"/>
        </a:p>
      </dgm:t>
    </dgm:pt>
    <dgm:pt modelId="{AF20CD3D-C4F5-427C-B880-9D201C466003}">
      <dgm:prSet/>
      <dgm:spPr/>
      <dgm:t>
        <a:bodyPr/>
        <a:lstStyle/>
        <a:p>
          <a:r>
            <a:rPr lang="en-US" b="0" dirty="0">
              <a:latin typeface="PT Sans" pitchFamily="34" charset="0"/>
              <a:ea typeface="PT Sans" pitchFamily="34" charset="-122"/>
              <a:cs typeface="PT Sans" pitchFamily="34" charset="-120"/>
            </a:rPr>
            <a:t>Create an intuitive and user-friendly interface for users to input English text and receive the corresponding translated Telugu text.</a:t>
          </a:r>
          <a:endParaRPr lang="en-US" b="0" dirty="0"/>
        </a:p>
      </dgm:t>
    </dgm:pt>
    <dgm:pt modelId="{85F03D98-0052-4663-A75F-3F59509175B6}" type="parTrans" cxnId="{B2D41088-7523-4918-A61E-62DA186EB7FB}">
      <dgm:prSet/>
      <dgm:spPr/>
      <dgm:t>
        <a:bodyPr/>
        <a:lstStyle/>
        <a:p>
          <a:endParaRPr lang="en-US"/>
        </a:p>
      </dgm:t>
    </dgm:pt>
    <dgm:pt modelId="{09EA268E-75DD-42D3-8A0F-25817DA8F70C}" type="sibTrans" cxnId="{B2D41088-7523-4918-A61E-62DA186EB7FB}">
      <dgm:prSet/>
      <dgm:spPr/>
      <dgm:t>
        <a:bodyPr/>
        <a:lstStyle/>
        <a:p>
          <a:endParaRPr lang="en-US"/>
        </a:p>
      </dgm:t>
    </dgm:pt>
    <dgm:pt modelId="{DDFBCC82-1049-402A-A44E-F6AA42280A66}" type="pres">
      <dgm:prSet presAssocID="{D5E3CF60-5E5E-4155-AE4D-8B0682D146F5}" presName="root" presStyleCnt="0">
        <dgm:presLayoutVars>
          <dgm:dir/>
          <dgm:resizeHandles val="exact"/>
        </dgm:presLayoutVars>
      </dgm:prSet>
      <dgm:spPr/>
    </dgm:pt>
    <dgm:pt modelId="{DED53392-C61F-4694-BFDF-BCDC62DF6FF6}" type="pres">
      <dgm:prSet presAssocID="{D5E3CF60-5E5E-4155-AE4D-8B0682D146F5}" presName="container" presStyleCnt="0">
        <dgm:presLayoutVars>
          <dgm:dir/>
          <dgm:resizeHandles val="exact"/>
        </dgm:presLayoutVars>
      </dgm:prSet>
      <dgm:spPr/>
    </dgm:pt>
    <dgm:pt modelId="{39F9C86C-324C-46DD-8DC0-50512BC013CF}" type="pres">
      <dgm:prSet presAssocID="{B0457691-4C61-406D-B0D9-ACA73E15114C}" presName="compNode" presStyleCnt="0"/>
      <dgm:spPr/>
    </dgm:pt>
    <dgm:pt modelId="{66562245-B5A7-45D0-8369-17DE71225BEF}" type="pres">
      <dgm:prSet presAssocID="{B0457691-4C61-406D-B0D9-ACA73E15114C}" presName="iconBgRect" presStyleLbl="bgShp" presStyleIdx="0" presStyleCnt="4"/>
      <dgm:spPr/>
    </dgm:pt>
    <dgm:pt modelId="{424159FF-5BE5-4B93-92AB-29378F64745B}" type="pres">
      <dgm:prSet presAssocID="{B0457691-4C61-406D-B0D9-ACA73E15114C}"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Robot"/>
        </a:ext>
      </dgm:extLst>
    </dgm:pt>
    <dgm:pt modelId="{42DAAAD6-30AA-401F-AD7A-C501DB8B0218}" type="pres">
      <dgm:prSet presAssocID="{B0457691-4C61-406D-B0D9-ACA73E15114C}" presName="spaceRect" presStyleCnt="0"/>
      <dgm:spPr/>
    </dgm:pt>
    <dgm:pt modelId="{3C369FD9-4BA0-4D22-9EEE-EAFD7A482095}" type="pres">
      <dgm:prSet presAssocID="{B0457691-4C61-406D-B0D9-ACA73E15114C}" presName="textRect" presStyleLbl="revTx" presStyleIdx="0" presStyleCnt="4">
        <dgm:presLayoutVars>
          <dgm:chMax val="1"/>
          <dgm:chPref val="1"/>
        </dgm:presLayoutVars>
      </dgm:prSet>
      <dgm:spPr/>
    </dgm:pt>
    <dgm:pt modelId="{96C2509A-F433-489C-9036-D4602234E8F3}" type="pres">
      <dgm:prSet presAssocID="{BF2E1A7C-DC90-4EF7-916B-508CDED94BF0}" presName="sibTrans" presStyleLbl="sibTrans2D1" presStyleIdx="0" presStyleCnt="0"/>
      <dgm:spPr/>
    </dgm:pt>
    <dgm:pt modelId="{5B5E03CC-1D29-43B5-BBCF-B664D0028F4B}" type="pres">
      <dgm:prSet presAssocID="{6723E50A-2ADE-4B2D-BDA5-F9CBD9FA207E}" presName="compNode" presStyleCnt="0"/>
      <dgm:spPr/>
    </dgm:pt>
    <dgm:pt modelId="{2D2AA628-0D74-4028-B952-A28F182BDCA5}" type="pres">
      <dgm:prSet presAssocID="{6723E50A-2ADE-4B2D-BDA5-F9CBD9FA207E}" presName="iconBgRect" presStyleLbl="bgShp" presStyleIdx="1" presStyleCnt="4"/>
      <dgm:spPr/>
    </dgm:pt>
    <dgm:pt modelId="{27DEC590-8625-4E0E-9E1E-496A5CA032CE}" type="pres">
      <dgm:prSet presAssocID="{6723E50A-2ADE-4B2D-BDA5-F9CBD9FA207E}"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eckmark"/>
        </a:ext>
      </dgm:extLst>
    </dgm:pt>
    <dgm:pt modelId="{E4A2C50A-04DC-474C-BF00-0D8F79DF2769}" type="pres">
      <dgm:prSet presAssocID="{6723E50A-2ADE-4B2D-BDA5-F9CBD9FA207E}" presName="spaceRect" presStyleCnt="0"/>
      <dgm:spPr/>
    </dgm:pt>
    <dgm:pt modelId="{B1640BCB-4C24-4CC3-9A31-10C2F5BE2595}" type="pres">
      <dgm:prSet presAssocID="{6723E50A-2ADE-4B2D-BDA5-F9CBD9FA207E}" presName="textRect" presStyleLbl="revTx" presStyleIdx="1" presStyleCnt="4">
        <dgm:presLayoutVars>
          <dgm:chMax val="1"/>
          <dgm:chPref val="1"/>
        </dgm:presLayoutVars>
      </dgm:prSet>
      <dgm:spPr/>
    </dgm:pt>
    <dgm:pt modelId="{A16915FD-2C02-40AC-8823-F81121952ED0}" type="pres">
      <dgm:prSet presAssocID="{2FEA9852-610D-4D85-B0F6-FFA81F0156D1}" presName="sibTrans" presStyleLbl="sibTrans2D1" presStyleIdx="0" presStyleCnt="0"/>
      <dgm:spPr/>
    </dgm:pt>
    <dgm:pt modelId="{F740DFC7-485F-4E17-8A47-7491379420B4}" type="pres">
      <dgm:prSet presAssocID="{D0D695B6-946A-4577-AB27-CD0F7350B69E}" presName="compNode" presStyleCnt="0"/>
      <dgm:spPr/>
    </dgm:pt>
    <dgm:pt modelId="{603EF58D-664B-4719-92DA-D1446E25E3F2}" type="pres">
      <dgm:prSet presAssocID="{D0D695B6-946A-4577-AB27-CD0F7350B69E}" presName="iconBgRect" presStyleLbl="bgShp" presStyleIdx="2" presStyleCnt="4"/>
      <dgm:spPr/>
    </dgm:pt>
    <dgm:pt modelId="{288F70D2-6075-4992-8555-58C25E726906}" type="pres">
      <dgm:prSet presAssocID="{D0D695B6-946A-4577-AB27-CD0F7350B69E}"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arget"/>
        </a:ext>
      </dgm:extLst>
    </dgm:pt>
    <dgm:pt modelId="{E80BC8E6-A809-4C32-851E-B19A056D5224}" type="pres">
      <dgm:prSet presAssocID="{D0D695B6-946A-4577-AB27-CD0F7350B69E}" presName="spaceRect" presStyleCnt="0"/>
      <dgm:spPr/>
    </dgm:pt>
    <dgm:pt modelId="{84F9BAB5-29C6-4AE5-A248-5F2C15D0426E}" type="pres">
      <dgm:prSet presAssocID="{D0D695B6-946A-4577-AB27-CD0F7350B69E}" presName="textRect" presStyleLbl="revTx" presStyleIdx="2" presStyleCnt="4">
        <dgm:presLayoutVars>
          <dgm:chMax val="1"/>
          <dgm:chPref val="1"/>
        </dgm:presLayoutVars>
      </dgm:prSet>
      <dgm:spPr/>
    </dgm:pt>
    <dgm:pt modelId="{202D4218-FB96-490C-96D9-B394AAD6E5D8}" type="pres">
      <dgm:prSet presAssocID="{9F3A796F-D5A9-424C-AE88-50F23D3A6D49}" presName="sibTrans" presStyleLbl="sibTrans2D1" presStyleIdx="0" presStyleCnt="0"/>
      <dgm:spPr/>
    </dgm:pt>
    <dgm:pt modelId="{54004380-2383-4748-95AE-290A589AA3C3}" type="pres">
      <dgm:prSet presAssocID="{AF20CD3D-C4F5-427C-B880-9D201C466003}" presName="compNode" presStyleCnt="0"/>
      <dgm:spPr/>
    </dgm:pt>
    <dgm:pt modelId="{D60962D3-0AA2-40A3-B9A5-97E8DCB7A429}" type="pres">
      <dgm:prSet presAssocID="{AF20CD3D-C4F5-427C-B880-9D201C466003}" presName="iconBgRect" presStyleLbl="bgShp" presStyleIdx="3" presStyleCnt="4"/>
      <dgm:spPr/>
    </dgm:pt>
    <dgm:pt modelId="{19F6184D-D0FA-4A19-981C-61AD1C217314}" type="pres">
      <dgm:prSet presAssocID="{AF20CD3D-C4F5-427C-B880-9D201C466003}"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ubtitles"/>
        </a:ext>
      </dgm:extLst>
    </dgm:pt>
    <dgm:pt modelId="{51A1A52A-8FAF-451A-81C1-59268C5D43CB}" type="pres">
      <dgm:prSet presAssocID="{AF20CD3D-C4F5-427C-B880-9D201C466003}" presName="spaceRect" presStyleCnt="0"/>
      <dgm:spPr/>
    </dgm:pt>
    <dgm:pt modelId="{B32E20D5-F8EB-42B2-B8F8-9D6E7024786D}" type="pres">
      <dgm:prSet presAssocID="{AF20CD3D-C4F5-427C-B880-9D201C466003}" presName="textRect" presStyleLbl="revTx" presStyleIdx="3" presStyleCnt="4">
        <dgm:presLayoutVars>
          <dgm:chMax val="1"/>
          <dgm:chPref val="1"/>
        </dgm:presLayoutVars>
      </dgm:prSet>
      <dgm:spPr/>
    </dgm:pt>
  </dgm:ptLst>
  <dgm:cxnLst>
    <dgm:cxn modelId="{E7BB1709-9AC4-401B-8ECD-6E03914BA9B0}" type="presOf" srcId="{B0457691-4C61-406D-B0D9-ACA73E15114C}" destId="{3C369FD9-4BA0-4D22-9EEE-EAFD7A482095}" srcOrd="0" destOrd="0" presId="urn:microsoft.com/office/officeart/2018/2/layout/IconCircleList"/>
    <dgm:cxn modelId="{6E4ADF32-0938-4C83-B2B9-328892F379B3}" type="presOf" srcId="{D0D695B6-946A-4577-AB27-CD0F7350B69E}" destId="{84F9BAB5-29C6-4AE5-A248-5F2C15D0426E}" srcOrd="0" destOrd="0" presId="urn:microsoft.com/office/officeart/2018/2/layout/IconCircleList"/>
    <dgm:cxn modelId="{DD51455D-5142-409F-B000-B5EA7D2EFDC8}" type="presOf" srcId="{9F3A796F-D5A9-424C-AE88-50F23D3A6D49}" destId="{202D4218-FB96-490C-96D9-B394AAD6E5D8}" srcOrd="0" destOrd="0" presId="urn:microsoft.com/office/officeart/2018/2/layout/IconCircleList"/>
    <dgm:cxn modelId="{2A75685F-8552-4923-8F52-391E3CF854FD}" srcId="{D5E3CF60-5E5E-4155-AE4D-8B0682D146F5}" destId="{D0D695B6-946A-4577-AB27-CD0F7350B69E}" srcOrd="2" destOrd="0" parTransId="{5D89E83F-0860-4BC1-82E8-C772DE5F18A1}" sibTransId="{9F3A796F-D5A9-424C-AE88-50F23D3A6D49}"/>
    <dgm:cxn modelId="{B3A9D16F-102A-46AA-82DA-202E42BC68FE}" type="presOf" srcId="{D5E3CF60-5E5E-4155-AE4D-8B0682D146F5}" destId="{DDFBCC82-1049-402A-A44E-F6AA42280A66}" srcOrd="0" destOrd="0" presId="urn:microsoft.com/office/officeart/2018/2/layout/IconCircleList"/>
    <dgm:cxn modelId="{9E4F5851-D4B9-437F-8E6A-59F9DDEFCBCD}" type="presOf" srcId="{6723E50A-2ADE-4B2D-BDA5-F9CBD9FA207E}" destId="{B1640BCB-4C24-4CC3-9A31-10C2F5BE2595}" srcOrd="0" destOrd="0" presId="urn:microsoft.com/office/officeart/2018/2/layout/IconCircleList"/>
    <dgm:cxn modelId="{B2D41088-7523-4918-A61E-62DA186EB7FB}" srcId="{D5E3CF60-5E5E-4155-AE4D-8B0682D146F5}" destId="{AF20CD3D-C4F5-427C-B880-9D201C466003}" srcOrd="3" destOrd="0" parTransId="{85F03D98-0052-4663-A75F-3F59509175B6}" sibTransId="{09EA268E-75DD-42D3-8A0F-25817DA8F70C}"/>
    <dgm:cxn modelId="{C0EE0B96-C64B-44E6-A23D-7652E5BE99A0}" type="presOf" srcId="{AF20CD3D-C4F5-427C-B880-9D201C466003}" destId="{B32E20D5-F8EB-42B2-B8F8-9D6E7024786D}" srcOrd="0" destOrd="0" presId="urn:microsoft.com/office/officeart/2018/2/layout/IconCircleList"/>
    <dgm:cxn modelId="{2CD78EA4-E16C-4A4A-B3B4-A9387C160ADB}" srcId="{D5E3CF60-5E5E-4155-AE4D-8B0682D146F5}" destId="{6723E50A-2ADE-4B2D-BDA5-F9CBD9FA207E}" srcOrd="1" destOrd="0" parTransId="{C2301489-D93F-4AB2-AD6D-98C1E88C873C}" sibTransId="{2FEA9852-610D-4D85-B0F6-FFA81F0156D1}"/>
    <dgm:cxn modelId="{E5B220B6-930B-461C-A42C-D9550D3A6D8A}" type="presOf" srcId="{BF2E1A7C-DC90-4EF7-916B-508CDED94BF0}" destId="{96C2509A-F433-489C-9036-D4602234E8F3}" srcOrd="0" destOrd="0" presId="urn:microsoft.com/office/officeart/2018/2/layout/IconCircleList"/>
    <dgm:cxn modelId="{4927DBCD-BB53-431F-80BA-FD6201DDD0B1}" type="presOf" srcId="{2FEA9852-610D-4D85-B0F6-FFA81F0156D1}" destId="{A16915FD-2C02-40AC-8823-F81121952ED0}" srcOrd="0" destOrd="0" presId="urn:microsoft.com/office/officeart/2018/2/layout/IconCircleList"/>
    <dgm:cxn modelId="{D0A10BD8-2EA0-4432-9EF0-961A51FDC436}" srcId="{D5E3CF60-5E5E-4155-AE4D-8B0682D146F5}" destId="{B0457691-4C61-406D-B0D9-ACA73E15114C}" srcOrd="0" destOrd="0" parTransId="{9240B5A6-39A7-46A8-80C8-64210753DDAA}" sibTransId="{BF2E1A7C-DC90-4EF7-916B-508CDED94BF0}"/>
    <dgm:cxn modelId="{3E692703-BBF7-40CA-B7E7-B8F83FB0832B}" type="presParOf" srcId="{DDFBCC82-1049-402A-A44E-F6AA42280A66}" destId="{DED53392-C61F-4694-BFDF-BCDC62DF6FF6}" srcOrd="0" destOrd="0" presId="urn:microsoft.com/office/officeart/2018/2/layout/IconCircleList"/>
    <dgm:cxn modelId="{30B74F54-51A5-486B-8286-90EF27C2E9AA}" type="presParOf" srcId="{DED53392-C61F-4694-BFDF-BCDC62DF6FF6}" destId="{39F9C86C-324C-46DD-8DC0-50512BC013CF}" srcOrd="0" destOrd="0" presId="urn:microsoft.com/office/officeart/2018/2/layout/IconCircleList"/>
    <dgm:cxn modelId="{04A6E3D2-FE2F-4F9C-BE5B-A549A3C9BA31}" type="presParOf" srcId="{39F9C86C-324C-46DD-8DC0-50512BC013CF}" destId="{66562245-B5A7-45D0-8369-17DE71225BEF}" srcOrd="0" destOrd="0" presId="urn:microsoft.com/office/officeart/2018/2/layout/IconCircleList"/>
    <dgm:cxn modelId="{50467763-6E87-47AF-AE25-E1B96A32A601}" type="presParOf" srcId="{39F9C86C-324C-46DD-8DC0-50512BC013CF}" destId="{424159FF-5BE5-4B93-92AB-29378F64745B}" srcOrd="1" destOrd="0" presId="urn:microsoft.com/office/officeart/2018/2/layout/IconCircleList"/>
    <dgm:cxn modelId="{E6225E6A-D79C-44C5-B666-5A25928B3CD9}" type="presParOf" srcId="{39F9C86C-324C-46DD-8DC0-50512BC013CF}" destId="{42DAAAD6-30AA-401F-AD7A-C501DB8B0218}" srcOrd="2" destOrd="0" presId="urn:microsoft.com/office/officeart/2018/2/layout/IconCircleList"/>
    <dgm:cxn modelId="{62CB789C-6E3F-488B-A70B-3B7B191124E2}" type="presParOf" srcId="{39F9C86C-324C-46DD-8DC0-50512BC013CF}" destId="{3C369FD9-4BA0-4D22-9EEE-EAFD7A482095}" srcOrd="3" destOrd="0" presId="urn:microsoft.com/office/officeart/2018/2/layout/IconCircleList"/>
    <dgm:cxn modelId="{90CD4CD2-6788-4B3C-9CCA-54910F557CF9}" type="presParOf" srcId="{DED53392-C61F-4694-BFDF-BCDC62DF6FF6}" destId="{96C2509A-F433-489C-9036-D4602234E8F3}" srcOrd="1" destOrd="0" presId="urn:microsoft.com/office/officeart/2018/2/layout/IconCircleList"/>
    <dgm:cxn modelId="{16068A7E-5D7B-4FE3-84E5-6500EF94AEE3}" type="presParOf" srcId="{DED53392-C61F-4694-BFDF-BCDC62DF6FF6}" destId="{5B5E03CC-1D29-43B5-BBCF-B664D0028F4B}" srcOrd="2" destOrd="0" presId="urn:microsoft.com/office/officeart/2018/2/layout/IconCircleList"/>
    <dgm:cxn modelId="{B23D2768-1555-40DA-BB91-4E34DDEA1FCF}" type="presParOf" srcId="{5B5E03CC-1D29-43B5-BBCF-B664D0028F4B}" destId="{2D2AA628-0D74-4028-B952-A28F182BDCA5}" srcOrd="0" destOrd="0" presId="urn:microsoft.com/office/officeart/2018/2/layout/IconCircleList"/>
    <dgm:cxn modelId="{99D5F56B-ACBF-4E09-970F-02BD676B7EAB}" type="presParOf" srcId="{5B5E03CC-1D29-43B5-BBCF-B664D0028F4B}" destId="{27DEC590-8625-4E0E-9E1E-496A5CA032CE}" srcOrd="1" destOrd="0" presId="urn:microsoft.com/office/officeart/2018/2/layout/IconCircleList"/>
    <dgm:cxn modelId="{C516457B-B50C-4D9B-B8DF-0AEA5D345A41}" type="presParOf" srcId="{5B5E03CC-1D29-43B5-BBCF-B664D0028F4B}" destId="{E4A2C50A-04DC-474C-BF00-0D8F79DF2769}" srcOrd="2" destOrd="0" presId="urn:microsoft.com/office/officeart/2018/2/layout/IconCircleList"/>
    <dgm:cxn modelId="{2C1BE96E-6418-46F2-9164-08385C697880}" type="presParOf" srcId="{5B5E03CC-1D29-43B5-BBCF-B664D0028F4B}" destId="{B1640BCB-4C24-4CC3-9A31-10C2F5BE2595}" srcOrd="3" destOrd="0" presId="urn:microsoft.com/office/officeart/2018/2/layout/IconCircleList"/>
    <dgm:cxn modelId="{F0F5D4C4-921A-411A-B182-4CF78D91A692}" type="presParOf" srcId="{DED53392-C61F-4694-BFDF-BCDC62DF6FF6}" destId="{A16915FD-2C02-40AC-8823-F81121952ED0}" srcOrd="3" destOrd="0" presId="urn:microsoft.com/office/officeart/2018/2/layout/IconCircleList"/>
    <dgm:cxn modelId="{6C6D5709-E98B-4ABF-AEFE-060B6D59803B}" type="presParOf" srcId="{DED53392-C61F-4694-BFDF-BCDC62DF6FF6}" destId="{F740DFC7-485F-4E17-8A47-7491379420B4}" srcOrd="4" destOrd="0" presId="urn:microsoft.com/office/officeart/2018/2/layout/IconCircleList"/>
    <dgm:cxn modelId="{C54352E6-14EF-4601-8678-941E17F66578}" type="presParOf" srcId="{F740DFC7-485F-4E17-8A47-7491379420B4}" destId="{603EF58D-664B-4719-92DA-D1446E25E3F2}" srcOrd="0" destOrd="0" presId="urn:microsoft.com/office/officeart/2018/2/layout/IconCircleList"/>
    <dgm:cxn modelId="{DCA3452C-B2B3-416D-8740-26CE427A21F6}" type="presParOf" srcId="{F740DFC7-485F-4E17-8A47-7491379420B4}" destId="{288F70D2-6075-4992-8555-58C25E726906}" srcOrd="1" destOrd="0" presId="urn:microsoft.com/office/officeart/2018/2/layout/IconCircleList"/>
    <dgm:cxn modelId="{83812811-2AE0-4931-9A45-0C1B2C5FD324}" type="presParOf" srcId="{F740DFC7-485F-4E17-8A47-7491379420B4}" destId="{E80BC8E6-A809-4C32-851E-B19A056D5224}" srcOrd="2" destOrd="0" presId="urn:microsoft.com/office/officeart/2018/2/layout/IconCircleList"/>
    <dgm:cxn modelId="{DDD772E7-C68B-40F4-826E-AC16CD82C50E}" type="presParOf" srcId="{F740DFC7-485F-4E17-8A47-7491379420B4}" destId="{84F9BAB5-29C6-4AE5-A248-5F2C15D0426E}" srcOrd="3" destOrd="0" presId="urn:microsoft.com/office/officeart/2018/2/layout/IconCircleList"/>
    <dgm:cxn modelId="{C21357D5-4567-4C32-BF43-6EF39D0F015E}" type="presParOf" srcId="{DED53392-C61F-4694-BFDF-BCDC62DF6FF6}" destId="{202D4218-FB96-490C-96D9-B394AAD6E5D8}" srcOrd="5" destOrd="0" presId="urn:microsoft.com/office/officeart/2018/2/layout/IconCircleList"/>
    <dgm:cxn modelId="{0D99A874-A546-4179-BB17-521D650F2AFB}" type="presParOf" srcId="{DED53392-C61F-4694-BFDF-BCDC62DF6FF6}" destId="{54004380-2383-4748-95AE-290A589AA3C3}" srcOrd="6" destOrd="0" presId="urn:microsoft.com/office/officeart/2018/2/layout/IconCircleList"/>
    <dgm:cxn modelId="{BA649B9D-8FBC-4327-9726-F8CB6DD2237C}" type="presParOf" srcId="{54004380-2383-4748-95AE-290A589AA3C3}" destId="{D60962D3-0AA2-40A3-B9A5-97E8DCB7A429}" srcOrd="0" destOrd="0" presId="urn:microsoft.com/office/officeart/2018/2/layout/IconCircleList"/>
    <dgm:cxn modelId="{FACA7B98-E055-45DD-8200-8FDF69FAD2E5}" type="presParOf" srcId="{54004380-2383-4748-95AE-290A589AA3C3}" destId="{19F6184D-D0FA-4A19-981C-61AD1C217314}" srcOrd="1" destOrd="0" presId="urn:microsoft.com/office/officeart/2018/2/layout/IconCircleList"/>
    <dgm:cxn modelId="{38D8A72B-C1E4-49F7-AB7B-E00726EC6D45}" type="presParOf" srcId="{54004380-2383-4748-95AE-290A589AA3C3}" destId="{51A1A52A-8FAF-451A-81C1-59268C5D43CB}" srcOrd="2" destOrd="0" presId="urn:microsoft.com/office/officeart/2018/2/layout/IconCircleList"/>
    <dgm:cxn modelId="{37E38A38-6416-4CA5-AD87-85F240B45345}" type="presParOf" srcId="{54004380-2383-4748-95AE-290A589AA3C3}" destId="{B32E20D5-F8EB-42B2-B8F8-9D6E7024786D}"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5E3CF60-5E5E-4155-AE4D-8B0682D146F5}" type="doc">
      <dgm:prSet loTypeId="urn:microsoft.com/office/officeart/2005/8/layout/vProcess5" loCatId="process" qsTypeId="urn:microsoft.com/office/officeart/2005/8/quickstyle/simple4" qsCatId="simple" csTypeId="urn:microsoft.com/office/officeart/2005/8/colors/accent0_3" csCatId="mainScheme" phldr="1"/>
      <dgm:spPr/>
      <dgm:t>
        <a:bodyPr/>
        <a:lstStyle/>
        <a:p>
          <a:endParaRPr lang="en-US"/>
        </a:p>
      </dgm:t>
    </dgm:pt>
    <dgm:pt modelId="{B0457691-4C61-406D-B0D9-ACA73E15114C}">
      <dgm:prSet/>
      <dgm:spPr/>
      <dgm:t>
        <a:bodyPr/>
        <a:lstStyle/>
        <a:p>
          <a:pPr>
            <a:defRPr cap="all"/>
          </a:pPr>
          <a:r>
            <a:rPr lang="en-US" b="1" cap="none" dirty="0">
              <a:latin typeface="Nunito" pitchFamily="34" charset="0"/>
              <a:ea typeface="Nunito" pitchFamily="34" charset="-122"/>
              <a:cs typeface="Nunito" pitchFamily="34" charset="-120"/>
            </a:rPr>
            <a:t>Used Regex To Convert Contractions Into Natural Form </a:t>
          </a:r>
        </a:p>
        <a:p>
          <a:r>
            <a:rPr lang="en-US" dirty="0">
              <a:latin typeface="PT Sans" pitchFamily="34" charset="0"/>
              <a:ea typeface="PT Sans" pitchFamily="34" charset="-122"/>
              <a:cs typeface="PT Sans" pitchFamily="34" charset="-120"/>
            </a:rPr>
            <a:t>For example, won't to Will not</a:t>
          </a:r>
          <a:endParaRPr lang="en-US" dirty="0"/>
        </a:p>
      </dgm:t>
    </dgm:pt>
    <dgm:pt modelId="{9240B5A6-39A7-46A8-80C8-64210753DDAA}" type="parTrans" cxnId="{D0A10BD8-2EA0-4432-9EF0-961A51FDC436}">
      <dgm:prSet/>
      <dgm:spPr/>
      <dgm:t>
        <a:bodyPr/>
        <a:lstStyle/>
        <a:p>
          <a:endParaRPr lang="en-US"/>
        </a:p>
      </dgm:t>
    </dgm:pt>
    <dgm:pt modelId="{BF2E1A7C-DC90-4EF7-916B-508CDED94BF0}" type="sibTrans" cxnId="{D0A10BD8-2EA0-4432-9EF0-961A51FDC436}">
      <dgm:prSet/>
      <dgm:spPr/>
      <dgm:t>
        <a:bodyPr/>
        <a:lstStyle/>
        <a:p>
          <a:endParaRPr lang="en-US"/>
        </a:p>
      </dgm:t>
    </dgm:pt>
    <dgm:pt modelId="{6723E50A-2ADE-4B2D-BDA5-F9CBD9FA207E}">
      <dgm:prSet/>
      <dgm:spPr/>
      <dgm:t>
        <a:bodyPr/>
        <a:lstStyle/>
        <a:p>
          <a:pPr>
            <a:defRPr cap="all"/>
          </a:pPr>
          <a:r>
            <a:rPr lang="en-US" b="1" cap="none" dirty="0">
              <a:solidFill>
                <a:schemeClr val="bg1"/>
              </a:solidFill>
              <a:latin typeface="Nunito" pitchFamily="34" charset="0"/>
              <a:ea typeface="Nunito" pitchFamily="34" charset="-122"/>
              <a:cs typeface="Nunito" pitchFamily="34" charset="-120"/>
            </a:rPr>
            <a:t>Created Custom Tokenizer Using Bert</a:t>
          </a:r>
          <a:endParaRPr lang="en-US" cap="none" dirty="0">
            <a:solidFill>
              <a:schemeClr val="bg1"/>
            </a:solidFill>
          </a:endParaRPr>
        </a:p>
      </dgm:t>
    </dgm:pt>
    <dgm:pt modelId="{C2301489-D93F-4AB2-AD6D-98C1E88C873C}" type="parTrans" cxnId="{2CD78EA4-E16C-4A4A-B3B4-A9387C160ADB}">
      <dgm:prSet/>
      <dgm:spPr/>
      <dgm:t>
        <a:bodyPr/>
        <a:lstStyle/>
        <a:p>
          <a:endParaRPr lang="en-US"/>
        </a:p>
      </dgm:t>
    </dgm:pt>
    <dgm:pt modelId="{2FEA9852-610D-4D85-B0F6-FFA81F0156D1}" type="sibTrans" cxnId="{2CD78EA4-E16C-4A4A-B3B4-A9387C160ADB}">
      <dgm:prSet/>
      <dgm:spPr/>
      <dgm:t>
        <a:bodyPr/>
        <a:lstStyle/>
        <a:p>
          <a:endParaRPr lang="en-US"/>
        </a:p>
      </dgm:t>
    </dgm:pt>
    <dgm:pt modelId="{D0D695B6-946A-4577-AB27-CD0F7350B69E}">
      <dgm:prSet/>
      <dgm:spPr/>
      <dgm:t>
        <a:bodyPr/>
        <a:lstStyle/>
        <a:p>
          <a:pPr>
            <a:defRPr cap="all"/>
          </a:pPr>
          <a:r>
            <a:rPr lang="en-US" b="1" cap="none" dirty="0">
              <a:solidFill>
                <a:schemeClr val="bg1"/>
              </a:solidFill>
              <a:latin typeface="Nunito" pitchFamily="34" charset="0"/>
              <a:ea typeface="Nunito" pitchFamily="34" charset="-122"/>
              <a:cs typeface="Nunito" pitchFamily="34" charset="-120"/>
            </a:rPr>
            <a:t>Positional Encoding Is Added To Give The Model Some Information About The Relative Position Of The Words In The Sentence</a:t>
          </a:r>
          <a:endParaRPr lang="en-US" cap="none" dirty="0">
            <a:solidFill>
              <a:schemeClr val="bg1"/>
            </a:solidFill>
          </a:endParaRPr>
        </a:p>
      </dgm:t>
    </dgm:pt>
    <dgm:pt modelId="{5D89E83F-0860-4BC1-82E8-C772DE5F18A1}" type="parTrans" cxnId="{2A75685F-8552-4923-8F52-391E3CF854FD}">
      <dgm:prSet/>
      <dgm:spPr/>
      <dgm:t>
        <a:bodyPr/>
        <a:lstStyle/>
        <a:p>
          <a:endParaRPr lang="en-US"/>
        </a:p>
      </dgm:t>
    </dgm:pt>
    <dgm:pt modelId="{9F3A796F-D5A9-424C-AE88-50F23D3A6D49}" type="sibTrans" cxnId="{2A75685F-8552-4923-8F52-391E3CF854FD}">
      <dgm:prSet/>
      <dgm:spPr/>
      <dgm:t>
        <a:bodyPr/>
        <a:lstStyle/>
        <a:p>
          <a:endParaRPr lang="en-US"/>
        </a:p>
      </dgm:t>
    </dgm:pt>
    <dgm:pt modelId="{AF20CD3D-C4F5-427C-B880-9D201C466003}">
      <dgm:prSet/>
      <dgm:spPr/>
      <dgm:t>
        <a:bodyPr/>
        <a:lstStyle/>
        <a:p>
          <a:pPr>
            <a:defRPr cap="all"/>
          </a:pPr>
          <a:r>
            <a:rPr lang="en-US" b="1" cap="none" dirty="0">
              <a:solidFill>
                <a:schemeClr val="bg1"/>
              </a:solidFill>
              <a:latin typeface="Nunito" pitchFamily="34" charset="0"/>
              <a:ea typeface="Nunito" pitchFamily="34" charset="-122"/>
              <a:cs typeface="Nunito" pitchFamily="34" charset="-120"/>
            </a:rPr>
            <a:t>The Attention Function Used By Transformer Takes Three Inputs Q(query) K(key) V(value).</a:t>
          </a:r>
          <a:r>
            <a:rPr lang="en-US" b="1" cap="none" dirty="0">
              <a:solidFill>
                <a:srgbClr val="015F98"/>
              </a:solidFill>
              <a:latin typeface="Nunito" pitchFamily="34" charset="0"/>
              <a:ea typeface="Nunito" pitchFamily="34" charset="-122"/>
              <a:cs typeface="Nunito" pitchFamily="34" charset="-120"/>
            </a:rPr>
            <a:t> </a:t>
          </a:r>
          <a:r>
            <a:rPr lang="en-US" b="1" cap="none" dirty="0">
              <a:solidFill>
                <a:schemeClr val="bg1"/>
              </a:solidFill>
              <a:latin typeface="Nunito" pitchFamily="34" charset="0"/>
              <a:ea typeface="Nunito" pitchFamily="34" charset="-122"/>
              <a:cs typeface="Nunito" pitchFamily="34" charset="-120"/>
            </a:rPr>
            <a:t>Used Multi Head Attention Consisting Of Four Parts Linear Layer And Split Into Heads Scales Dot Product Attention Concatenation Of Heads Final Linear Layer</a:t>
          </a:r>
          <a:endParaRPr lang="en-US" cap="none" dirty="0">
            <a:solidFill>
              <a:schemeClr val="bg1"/>
            </a:solidFill>
          </a:endParaRPr>
        </a:p>
      </dgm:t>
    </dgm:pt>
    <dgm:pt modelId="{85F03D98-0052-4663-A75F-3F59509175B6}" type="parTrans" cxnId="{B2D41088-7523-4918-A61E-62DA186EB7FB}">
      <dgm:prSet/>
      <dgm:spPr/>
      <dgm:t>
        <a:bodyPr/>
        <a:lstStyle/>
        <a:p>
          <a:endParaRPr lang="en-US"/>
        </a:p>
      </dgm:t>
    </dgm:pt>
    <dgm:pt modelId="{09EA268E-75DD-42D3-8A0F-25817DA8F70C}" type="sibTrans" cxnId="{B2D41088-7523-4918-A61E-62DA186EB7FB}">
      <dgm:prSet/>
      <dgm:spPr/>
      <dgm:t>
        <a:bodyPr/>
        <a:lstStyle/>
        <a:p>
          <a:endParaRPr lang="en-US"/>
        </a:p>
      </dgm:t>
    </dgm:pt>
    <dgm:pt modelId="{B9E10B4B-7B0B-4EF0-B949-C66420E8BF42}">
      <dgm:prSet/>
      <dgm:spPr/>
      <dgm:t>
        <a:bodyPr/>
        <a:lstStyle/>
        <a:p>
          <a:pPr>
            <a:defRPr cap="all"/>
          </a:pPr>
          <a:r>
            <a:rPr lang="en-US" b="1" cap="none" dirty="0">
              <a:solidFill>
                <a:schemeClr val="bg1"/>
              </a:solidFill>
              <a:latin typeface="Nunito" pitchFamily="34" charset="0"/>
              <a:ea typeface="Nunito" pitchFamily="34" charset="-122"/>
              <a:cs typeface="Nunito" pitchFamily="34" charset="-120"/>
            </a:rPr>
            <a:t>Implementation Of Evaluation Metric BLEU</a:t>
          </a:r>
          <a:endParaRPr lang="en-US" cap="none" dirty="0">
            <a:solidFill>
              <a:schemeClr val="bg1"/>
            </a:solidFill>
          </a:endParaRPr>
        </a:p>
      </dgm:t>
    </dgm:pt>
    <dgm:pt modelId="{7AE3B8BE-422F-4064-9962-D4DBF171D48D}" type="parTrans" cxnId="{4919CDDB-8244-4202-81A3-539B5A7AA865}">
      <dgm:prSet/>
      <dgm:spPr/>
      <dgm:t>
        <a:bodyPr/>
        <a:lstStyle/>
        <a:p>
          <a:endParaRPr lang="en-US"/>
        </a:p>
      </dgm:t>
    </dgm:pt>
    <dgm:pt modelId="{850D964B-9140-46C7-9436-804D21CF0FAE}" type="sibTrans" cxnId="{4919CDDB-8244-4202-81A3-539B5A7AA865}">
      <dgm:prSet/>
      <dgm:spPr/>
      <dgm:t>
        <a:bodyPr/>
        <a:lstStyle/>
        <a:p>
          <a:endParaRPr lang="en-US"/>
        </a:p>
      </dgm:t>
    </dgm:pt>
    <dgm:pt modelId="{E9907907-AE8D-407D-AC8F-8643C90B4752}" type="pres">
      <dgm:prSet presAssocID="{D5E3CF60-5E5E-4155-AE4D-8B0682D146F5}" presName="outerComposite" presStyleCnt="0">
        <dgm:presLayoutVars>
          <dgm:chMax val="5"/>
          <dgm:dir/>
          <dgm:resizeHandles val="exact"/>
        </dgm:presLayoutVars>
      </dgm:prSet>
      <dgm:spPr/>
    </dgm:pt>
    <dgm:pt modelId="{E9831C87-A8FF-4CCA-8F99-012E50171D88}" type="pres">
      <dgm:prSet presAssocID="{D5E3CF60-5E5E-4155-AE4D-8B0682D146F5}" presName="dummyMaxCanvas" presStyleCnt="0">
        <dgm:presLayoutVars/>
      </dgm:prSet>
      <dgm:spPr/>
    </dgm:pt>
    <dgm:pt modelId="{16841E1F-AC00-4B1B-A8E1-ED2B92159800}" type="pres">
      <dgm:prSet presAssocID="{D5E3CF60-5E5E-4155-AE4D-8B0682D146F5}" presName="FiveNodes_1" presStyleLbl="node1" presStyleIdx="0" presStyleCnt="5">
        <dgm:presLayoutVars>
          <dgm:bulletEnabled val="1"/>
        </dgm:presLayoutVars>
      </dgm:prSet>
      <dgm:spPr/>
    </dgm:pt>
    <dgm:pt modelId="{973AF7B7-DD54-4032-8699-06DFEF865551}" type="pres">
      <dgm:prSet presAssocID="{D5E3CF60-5E5E-4155-AE4D-8B0682D146F5}" presName="FiveNodes_2" presStyleLbl="node1" presStyleIdx="1" presStyleCnt="5">
        <dgm:presLayoutVars>
          <dgm:bulletEnabled val="1"/>
        </dgm:presLayoutVars>
      </dgm:prSet>
      <dgm:spPr/>
    </dgm:pt>
    <dgm:pt modelId="{5C8448C1-D947-4BF3-8B2E-13C814BBE9E9}" type="pres">
      <dgm:prSet presAssocID="{D5E3CF60-5E5E-4155-AE4D-8B0682D146F5}" presName="FiveNodes_3" presStyleLbl="node1" presStyleIdx="2" presStyleCnt="5">
        <dgm:presLayoutVars>
          <dgm:bulletEnabled val="1"/>
        </dgm:presLayoutVars>
      </dgm:prSet>
      <dgm:spPr/>
    </dgm:pt>
    <dgm:pt modelId="{0FC10553-A4CF-462A-959E-3D5B1C35424C}" type="pres">
      <dgm:prSet presAssocID="{D5E3CF60-5E5E-4155-AE4D-8B0682D146F5}" presName="FiveNodes_4" presStyleLbl="node1" presStyleIdx="3" presStyleCnt="5">
        <dgm:presLayoutVars>
          <dgm:bulletEnabled val="1"/>
        </dgm:presLayoutVars>
      </dgm:prSet>
      <dgm:spPr/>
    </dgm:pt>
    <dgm:pt modelId="{85483484-AFDE-4359-BC62-D189CACF88B5}" type="pres">
      <dgm:prSet presAssocID="{D5E3CF60-5E5E-4155-AE4D-8B0682D146F5}" presName="FiveNodes_5" presStyleLbl="node1" presStyleIdx="4" presStyleCnt="5">
        <dgm:presLayoutVars>
          <dgm:bulletEnabled val="1"/>
        </dgm:presLayoutVars>
      </dgm:prSet>
      <dgm:spPr/>
    </dgm:pt>
    <dgm:pt modelId="{7A2400CF-6121-4965-A49D-53EDD51BFA00}" type="pres">
      <dgm:prSet presAssocID="{D5E3CF60-5E5E-4155-AE4D-8B0682D146F5}" presName="FiveConn_1-2" presStyleLbl="fgAccFollowNode1" presStyleIdx="0" presStyleCnt="4">
        <dgm:presLayoutVars>
          <dgm:bulletEnabled val="1"/>
        </dgm:presLayoutVars>
      </dgm:prSet>
      <dgm:spPr/>
    </dgm:pt>
    <dgm:pt modelId="{C76E7F4C-4C87-4148-A4C2-43CF8A51AC8D}" type="pres">
      <dgm:prSet presAssocID="{D5E3CF60-5E5E-4155-AE4D-8B0682D146F5}" presName="FiveConn_2-3" presStyleLbl="fgAccFollowNode1" presStyleIdx="1" presStyleCnt="4">
        <dgm:presLayoutVars>
          <dgm:bulletEnabled val="1"/>
        </dgm:presLayoutVars>
      </dgm:prSet>
      <dgm:spPr/>
    </dgm:pt>
    <dgm:pt modelId="{D191C700-C16B-4E9C-8266-EC2D12961217}" type="pres">
      <dgm:prSet presAssocID="{D5E3CF60-5E5E-4155-AE4D-8B0682D146F5}" presName="FiveConn_3-4" presStyleLbl="fgAccFollowNode1" presStyleIdx="2" presStyleCnt="4">
        <dgm:presLayoutVars>
          <dgm:bulletEnabled val="1"/>
        </dgm:presLayoutVars>
      </dgm:prSet>
      <dgm:spPr/>
    </dgm:pt>
    <dgm:pt modelId="{4131E765-4B84-4043-B828-2D5F0BB9E89D}" type="pres">
      <dgm:prSet presAssocID="{D5E3CF60-5E5E-4155-AE4D-8B0682D146F5}" presName="FiveConn_4-5" presStyleLbl="fgAccFollowNode1" presStyleIdx="3" presStyleCnt="4">
        <dgm:presLayoutVars>
          <dgm:bulletEnabled val="1"/>
        </dgm:presLayoutVars>
      </dgm:prSet>
      <dgm:spPr/>
    </dgm:pt>
    <dgm:pt modelId="{EB8609E2-A68D-4B94-921C-14D5C13A16B7}" type="pres">
      <dgm:prSet presAssocID="{D5E3CF60-5E5E-4155-AE4D-8B0682D146F5}" presName="FiveNodes_1_text" presStyleLbl="node1" presStyleIdx="4" presStyleCnt="5">
        <dgm:presLayoutVars>
          <dgm:bulletEnabled val="1"/>
        </dgm:presLayoutVars>
      </dgm:prSet>
      <dgm:spPr/>
    </dgm:pt>
    <dgm:pt modelId="{03EAFBC9-6CED-4B00-95AF-8C3D1931E5C4}" type="pres">
      <dgm:prSet presAssocID="{D5E3CF60-5E5E-4155-AE4D-8B0682D146F5}" presName="FiveNodes_2_text" presStyleLbl="node1" presStyleIdx="4" presStyleCnt="5">
        <dgm:presLayoutVars>
          <dgm:bulletEnabled val="1"/>
        </dgm:presLayoutVars>
      </dgm:prSet>
      <dgm:spPr/>
    </dgm:pt>
    <dgm:pt modelId="{FCE3E0A0-A231-44D1-AE9B-2CA111C38D7B}" type="pres">
      <dgm:prSet presAssocID="{D5E3CF60-5E5E-4155-AE4D-8B0682D146F5}" presName="FiveNodes_3_text" presStyleLbl="node1" presStyleIdx="4" presStyleCnt="5">
        <dgm:presLayoutVars>
          <dgm:bulletEnabled val="1"/>
        </dgm:presLayoutVars>
      </dgm:prSet>
      <dgm:spPr/>
    </dgm:pt>
    <dgm:pt modelId="{03C99902-8FC8-4AD1-8EA7-740A08F138A3}" type="pres">
      <dgm:prSet presAssocID="{D5E3CF60-5E5E-4155-AE4D-8B0682D146F5}" presName="FiveNodes_4_text" presStyleLbl="node1" presStyleIdx="4" presStyleCnt="5">
        <dgm:presLayoutVars>
          <dgm:bulletEnabled val="1"/>
        </dgm:presLayoutVars>
      </dgm:prSet>
      <dgm:spPr/>
    </dgm:pt>
    <dgm:pt modelId="{FBB697AC-A341-40A0-8C6A-7CA03C870C1C}" type="pres">
      <dgm:prSet presAssocID="{D5E3CF60-5E5E-4155-AE4D-8B0682D146F5}" presName="FiveNodes_5_text" presStyleLbl="node1" presStyleIdx="4" presStyleCnt="5">
        <dgm:presLayoutVars>
          <dgm:bulletEnabled val="1"/>
        </dgm:presLayoutVars>
      </dgm:prSet>
      <dgm:spPr/>
    </dgm:pt>
  </dgm:ptLst>
  <dgm:cxnLst>
    <dgm:cxn modelId="{CCD6A808-43C2-4C2F-BBA8-18D52735150F}" type="presOf" srcId="{2FEA9852-610D-4D85-B0F6-FFA81F0156D1}" destId="{C76E7F4C-4C87-4148-A4C2-43CF8A51AC8D}" srcOrd="0" destOrd="0" presId="urn:microsoft.com/office/officeart/2005/8/layout/vProcess5"/>
    <dgm:cxn modelId="{F5339C0A-3C48-4C68-87AE-65D327A222FD}" type="presOf" srcId="{BF2E1A7C-DC90-4EF7-916B-508CDED94BF0}" destId="{7A2400CF-6121-4965-A49D-53EDD51BFA00}" srcOrd="0" destOrd="0" presId="urn:microsoft.com/office/officeart/2005/8/layout/vProcess5"/>
    <dgm:cxn modelId="{9A202821-CD10-4E34-BDB9-FEAC5627079E}" type="presOf" srcId="{9F3A796F-D5A9-424C-AE88-50F23D3A6D49}" destId="{D191C700-C16B-4E9C-8266-EC2D12961217}" srcOrd="0" destOrd="0" presId="urn:microsoft.com/office/officeart/2005/8/layout/vProcess5"/>
    <dgm:cxn modelId="{CB9F7827-DA20-4C21-8F37-ED28D6DABABF}" type="presOf" srcId="{AF20CD3D-C4F5-427C-B880-9D201C466003}" destId="{03C99902-8FC8-4AD1-8EA7-740A08F138A3}" srcOrd="1" destOrd="0" presId="urn:microsoft.com/office/officeart/2005/8/layout/vProcess5"/>
    <dgm:cxn modelId="{EC754C2D-250C-4DC0-9559-9C2811244AE8}" type="presOf" srcId="{09EA268E-75DD-42D3-8A0F-25817DA8F70C}" destId="{4131E765-4B84-4043-B828-2D5F0BB9E89D}" srcOrd="0" destOrd="0" presId="urn:microsoft.com/office/officeart/2005/8/layout/vProcess5"/>
    <dgm:cxn modelId="{74070934-3282-4300-9A82-0EA4F7D8BD33}" type="presOf" srcId="{B9E10B4B-7B0B-4EF0-B949-C66420E8BF42}" destId="{FBB697AC-A341-40A0-8C6A-7CA03C870C1C}" srcOrd="1" destOrd="0" presId="urn:microsoft.com/office/officeart/2005/8/layout/vProcess5"/>
    <dgm:cxn modelId="{0C67FA40-C50F-42EA-8B91-8328EA6C6BA4}" type="presOf" srcId="{D0D695B6-946A-4577-AB27-CD0F7350B69E}" destId="{5C8448C1-D947-4BF3-8B2E-13C814BBE9E9}" srcOrd="0" destOrd="0" presId="urn:microsoft.com/office/officeart/2005/8/layout/vProcess5"/>
    <dgm:cxn modelId="{7323DE5E-F31F-4D65-B2C1-A0FB6B24C2A0}" type="presOf" srcId="{6723E50A-2ADE-4B2D-BDA5-F9CBD9FA207E}" destId="{973AF7B7-DD54-4032-8699-06DFEF865551}" srcOrd="0" destOrd="0" presId="urn:microsoft.com/office/officeart/2005/8/layout/vProcess5"/>
    <dgm:cxn modelId="{2A75685F-8552-4923-8F52-391E3CF854FD}" srcId="{D5E3CF60-5E5E-4155-AE4D-8B0682D146F5}" destId="{D0D695B6-946A-4577-AB27-CD0F7350B69E}" srcOrd="2" destOrd="0" parTransId="{5D89E83F-0860-4BC1-82E8-C772DE5F18A1}" sibTransId="{9F3A796F-D5A9-424C-AE88-50F23D3A6D49}"/>
    <dgm:cxn modelId="{53719846-6A48-41DF-8F20-A73BE766FF02}" type="presOf" srcId="{AF20CD3D-C4F5-427C-B880-9D201C466003}" destId="{0FC10553-A4CF-462A-959E-3D5B1C35424C}" srcOrd="0" destOrd="0" presId="urn:microsoft.com/office/officeart/2005/8/layout/vProcess5"/>
    <dgm:cxn modelId="{DDC4AF50-5665-4BF9-A33A-32942B50E82E}" type="presOf" srcId="{B0457691-4C61-406D-B0D9-ACA73E15114C}" destId="{16841E1F-AC00-4B1B-A8E1-ED2B92159800}" srcOrd="0" destOrd="0" presId="urn:microsoft.com/office/officeart/2005/8/layout/vProcess5"/>
    <dgm:cxn modelId="{8F7DB677-F40C-4D75-9149-C6C535F1A668}" type="presOf" srcId="{D5E3CF60-5E5E-4155-AE4D-8B0682D146F5}" destId="{E9907907-AE8D-407D-AC8F-8643C90B4752}" srcOrd="0" destOrd="0" presId="urn:microsoft.com/office/officeart/2005/8/layout/vProcess5"/>
    <dgm:cxn modelId="{7DCD7C83-1876-4E97-A185-3539461015C5}" type="presOf" srcId="{B0457691-4C61-406D-B0D9-ACA73E15114C}" destId="{EB8609E2-A68D-4B94-921C-14D5C13A16B7}" srcOrd="1" destOrd="0" presId="urn:microsoft.com/office/officeart/2005/8/layout/vProcess5"/>
    <dgm:cxn modelId="{B2D41088-7523-4918-A61E-62DA186EB7FB}" srcId="{D5E3CF60-5E5E-4155-AE4D-8B0682D146F5}" destId="{AF20CD3D-C4F5-427C-B880-9D201C466003}" srcOrd="3" destOrd="0" parTransId="{85F03D98-0052-4663-A75F-3F59509175B6}" sibTransId="{09EA268E-75DD-42D3-8A0F-25817DA8F70C}"/>
    <dgm:cxn modelId="{2CD78EA4-E16C-4A4A-B3B4-A9387C160ADB}" srcId="{D5E3CF60-5E5E-4155-AE4D-8B0682D146F5}" destId="{6723E50A-2ADE-4B2D-BDA5-F9CBD9FA207E}" srcOrd="1" destOrd="0" parTransId="{C2301489-D93F-4AB2-AD6D-98C1E88C873C}" sibTransId="{2FEA9852-610D-4D85-B0F6-FFA81F0156D1}"/>
    <dgm:cxn modelId="{57C3C4B0-2AF1-42C1-A6C6-06EA9E3EDCA7}" type="presOf" srcId="{D0D695B6-946A-4577-AB27-CD0F7350B69E}" destId="{FCE3E0A0-A231-44D1-AE9B-2CA111C38D7B}" srcOrd="1" destOrd="0" presId="urn:microsoft.com/office/officeart/2005/8/layout/vProcess5"/>
    <dgm:cxn modelId="{C38640B3-FD33-4676-8BCD-C0BB5C07B692}" type="presOf" srcId="{B9E10B4B-7B0B-4EF0-B949-C66420E8BF42}" destId="{85483484-AFDE-4359-BC62-D189CACF88B5}" srcOrd="0" destOrd="0" presId="urn:microsoft.com/office/officeart/2005/8/layout/vProcess5"/>
    <dgm:cxn modelId="{D0A10BD8-2EA0-4432-9EF0-961A51FDC436}" srcId="{D5E3CF60-5E5E-4155-AE4D-8B0682D146F5}" destId="{B0457691-4C61-406D-B0D9-ACA73E15114C}" srcOrd="0" destOrd="0" parTransId="{9240B5A6-39A7-46A8-80C8-64210753DDAA}" sibTransId="{BF2E1A7C-DC90-4EF7-916B-508CDED94BF0}"/>
    <dgm:cxn modelId="{4919CDDB-8244-4202-81A3-539B5A7AA865}" srcId="{D5E3CF60-5E5E-4155-AE4D-8B0682D146F5}" destId="{B9E10B4B-7B0B-4EF0-B949-C66420E8BF42}" srcOrd="4" destOrd="0" parTransId="{7AE3B8BE-422F-4064-9962-D4DBF171D48D}" sibTransId="{850D964B-9140-46C7-9436-804D21CF0FAE}"/>
    <dgm:cxn modelId="{DE0B90E7-1E05-49AC-B9F7-B36785F36E50}" type="presOf" srcId="{6723E50A-2ADE-4B2D-BDA5-F9CBD9FA207E}" destId="{03EAFBC9-6CED-4B00-95AF-8C3D1931E5C4}" srcOrd="1" destOrd="0" presId="urn:microsoft.com/office/officeart/2005/8/layout/vProcess5"/>
    <dgm:cxn modelId="{F972CA48-4581-4CA8-9B65-5FE61D7FBAA3}" type="presParOf" srcId="{E9907907-AE8D-407D-AC8F-8643C90B4752}" destId="{E9831C87-A8FF-4CCA-8F99-012E50171D88}" srcOrd="0" destOrd="0" presId="urn:microsoft.com/office/officeart/2005/8/layout/vProcess5"/>
    <dgm:cxn modelId="{41F0EFE4-42FB-409D-A680-1C95AFE2FBAE}" type="presParOf" srcId="{E9907907-AE8D-407D-AC8F-8643C90B4752}" destId="{16841E1F-AC00-4B1B-A8E1-ED2B92159800}" srcOrd="1" destOrd="0" presId="urn:microsoft.com/office/officeart/2005/8/layout/vProcess5"/>
    <dgm:cxn modelId="{5ABF1B86-DF05-45D5-AD13-A48B2E8BDE15}" type="presParOf" srcId="{E9907907-AE8D-407D-AC8F-8643C90B4752}" destId="{973AF7B7-DD54-4032-8699-06DFEF865551}" srcOrd="2" destOrd="0" presId="urn:microsoft.com/office/officeart/2005/8/layout/vProcess5"/>
    <dgm:cxn modelId="{ACDFB601-B676-47FD-A3E4-E98294C1551B}" type="presParOf" srcId="{E9907907-AE8D-407D-AC8F-8643C90B4752}" destId="{5C8448C1-D947-4BF3-8B2E-13C814BBE9E9}" srcOrd="3" destOrd="0" presId="urn:microsoft.com/office/officeart/2005/8/layout/vProcess5"/>
    <dgm:cxn modelId="{965373C0-5611-478E-BB41-141A4806434A}" type="presParOf" srcId="{E9907907-AE8D-407D-AC8F-8643C90B4752}" destId="{0FC10553-A4CF-462A-959E-3D5B1C35424C}" srcOrd="4" destOrd="0" presId="urn:microsoft.com/office/officeart/2005/8/layout/vProcess5"/>
    <dgm:cxn modelId="{BD9AC9FD-797E-46B5-827F-C9CE58287563}" type="presParOf" srcId="{E9907907-AE8D-407D-AC8F-8643C90B4752}" destId="{85483484-AFDE-4359-BC62-D189CACF88B5}" srcOrd="5" destOrd="0" presId="urn:microsoft.com/office/officeart/2005/8/layout/vProcess5"/>
    <dgm:cxn modelId="{BE569EF8-8D5A-40BE-94EB-5AB3115626BC}" type="presParOf" srcId="{E9907907-AE8D-407D-AC8F-8643C90B4752}" destId="{7A2400CF-6121-4965-A49D-53EDD51BFA00}" srcOrd="6" destOrd="0" presId="urn:microsoft.com/office/officeart/2005/8/layout/vProcess5"/>
    <dgm:cxn modelId="{01B747F3-E70F-45DB-B4C7-2D59D5773F89}" type="presParOf" srcId="{E9907907-AE8D-407D-AC8F-8643C90B4752}" destId="{C76E7F4C-4C87-4148-A4C2-43CF8A51AC8D}" srcOrd="7" destOrd="0" presId="urn:microsoft.com/office/officeart/2005/8/layout/vProcess5"/>
    <dgm:cxn modelId="{178E7287-9CC0-4FFD-A986-1ABE898BE43C}" type="presParOf" srcId="{E9907907-AE8D-407D-AC8F-8643C90B4752}" destId="{D191C700-C16B-4E9C-8266-EC2D12961217}" srcOrd="8" destOrd="0" presId="urn:microsoft.com/office/officeart/2005/8/layout/vProcess5"/>
    <dgm:cxn modelId="{4DCC2E76-0193-4B72-8F43-63E290B9FEEB}" type="presParOf" srcId="{E9907907-AE8D-407D-AC8F-8643C90B4752}" destId="{4131E765-4B84-4043-B828-2D5F0BB9E89D}" srcOrd="9" destOrd="0" presId="urn:microsoft.com/office/officeart/2005/8/layout/vProcess5"/>
    <dgm:cxn modelId="{A848CD34-BD93-4A31-A63C-EBFA8112EB03}" type="presParOf" srcId="{E9907907-AE8D-407D-AC8F-8643C90B4752}" destId="{EB8609E2-A68D-4B94-921C-14D5C13A16B7}" srcOrd="10" destOrd="0" presId="urn:microsoft.com/office/officeart/2005/8/layout/vProcess5"/>
    <dgm:cxn modelId="{B4CB35EF-736B-41AE-B9E5-038BCB84535E}" type="presParOf" srcId="{E9907907-AE8D-407D-AC8F-8643C90B4752}" destId="{03EAFBC9-6CED-4B00-95AF-8C3D1931E5C4}" srcOrd="11" destOrd="0" presId="urn:microsoft.com/office/officeart/2005/8/layout/vProcess5"/>
    <dgm:cxn modelId="{6D6F6639-B560-4DE8-AA26-8715E3456991}" type="presParOf" srcId="{E9907907-AE8D-407D-AC8F-8643C90B4752}" destId="{FCE3E0A0-A231-44D1-AE9B-2CA111C38D7B}" srcOrd="12" destOrd="0" presId="urn:microsoft.com/office/officeart/2005/8/layout/vProcess5"/>
    <dgm:cxn modelId="{221207DF-4389-4942-93B7-C514C4035573}" type="presParOf" srcId="{E9907907-AE8D-407D-AC8F-8643C90B4752}" destId="{03C99902-8FC8-4AD1-8EA7-740A08F138A3}" srcOrd="13" destOrd="0" presId="urn:microsoft.com/office/officeart/2005/8/layout/vProcess5"/>
    <dgm:cxn modelId="{4E98F61F-94CD-4F95-B50E-449541307816}" type="presParOf" srcId="{E9907907-AE8D-407D-AC8F-8643C90B4752}" destId="{FBB697AC-A341-40A0-8C6A-7CA03C870C1C}" srcOrd="14"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E646A5B-6C1D-4B6A-9276-E7563A387F18}" type="doc">
      <dgm:prSet loTypeId="urn:microsoft.com/office/officeart/2018/2/layout/IconVerticalSolidList" loCatId="icon" qsTypeId="urn:microsoft.com/office/officeart/2005/8/quickstyle/simple5" qsCatId="simple" csTypeId="urn:microsoft.com/office/officeart/2005/8/colors/accent0_3" csCatId="mainScheme" phldr="1"/>
      <dgm:spPr/>
      <dgm:t>
        <a:bodyPr/>
        <a:lstStyle/>
        <a:p>
          <a:endParaRPr lang="en-US"/>
        </a:p>
      </dgm:t>
    </dgm:pt>
    <dgm:pt modelId="{8F4450C4-9B89-4D91-8903-E22C507E8E64}">
      <dgm:prSet/>
      <dgm:spPr/>
      <dgm:t>
        <a:bodyPr/>
        <a:lstStyle/>
        <a:p>
          <a:pPr>
            <a:lnSpc>
              <a:spcPct val="100000"/>
            </a:lnSpc>
          </a:pPr>
          <a:r>
            <a:rPr lang="en-US"/>
            <a:t>Contextual Understanding</a:t>
          </a:r>
        </a:p>
      </dgm:t>
    </dgm:pt>
    <dgm:pt modelId="{A40C6B88-F17C-45AF-BE2B-56DE603539C4}" type="parTrans" cxnId="{66D9D445-874D-4947-9BE6-2482AEC686F8}">
      <dgm:prSet/>
      <dgm:spPr/>
      <dgm:t>
        <a:bodyPr/>
        <a:lstStyle/>
        <a:p>
          <a:endParaRPr lang="en-US"/>
        </a:p>
      </dgm:t>
    </dgm:pt>
    <dgm:pt modelId="{ED1D4428-EABA-410C-BBA2-8EFE34F9685F}" type="sibTrans" cxnId="{66D9D445-874D-4947-9BE6-2482AEC686F8}">
      <dgm:prSet/>
      <dgm:spPr/>
      <dgm:t>
        <a:bodyPr/>
        <a:lstStyle/>
        <a:p>
          <a:endParaRPr lang="en-US"/>
        </a:p>
      </dgm:t>
    </dgm:pt>
    <dgm:pt modelId="{2195D30F-1B14-4806-A983-DBD402CADD17}">
      <dgm:prSet/>
      <dgm:spPr/>
      <dgm:t>
        <a:bodyPr/>
        <a:lstStyle/>
        <a:p>
          <a:pPr>
            <a:lnSpc>
              <a:spcPct val="100000"/>
            </a:lnSpc>
          </a:pPr>
          <a:r>
            <a:rPr lang="en-US">
              <a:solidFill>
                <a:srgbClr val="00002E"/>
              </a:solidFill>
              <a:latin typeface="PT Sans" pitchFamily="34" charset="0"/>
              <a:ea typeface="PT Sans" pitchFamily="34" charset="-122"/>
              <a:cs typeface="PT Sans" pitchFamily="34" charset="-120"/>
            </a:rPr>
            <a:t>Deep learning techniques employed in the project enable the model to develop a profound contextual understanding of language. This ensures that translations are not solely word-for-word but take into account the broader context, resulting in more coherent and contextually relevant output.</a:t>
          </a:r>
          <a:endParaRPr lang="en-US"/>
        </a:p>
      </dgm:t>
    </dgm:pt>
    <dgm:pt modelId="{D5704C1D-D98F-4038-9E56-31E0AAF3A588}" type="parTrans" cxnId="{A411DC58-A784-4748-8A9B-17B63C27A202}">
      <dgm:prSet/>
      <dgm:spPr/>
      <dgm:t>
        <a:bodyPr/>
        <a:lstStyle/>
        <a:p>
          <a:endParaRPr lang="en-US"/>
        </a:p>
      </dgm:t>
    </dgm:pt>
    <dgm:pt modelId="{BB324D33-1242-4410-848E-2DE0296E6469}" type="sibTrans" cxnId="{A411DC58-A784-4748-8A9B-17B63C27A202}">
      <dgm:prSet/>
      <dgm:spPr/>
      <dgm:t>
        <a:bodyPr/>
        <a:lstStyle/>
        <a:p>
          <a:endParaRPr lang="en-US"/>
        </a:p>
      </dgm:t>
    </dgm:pt>
    <dgm:pt modelId="{005E9643-3310-4E75-BD83-321982FA3DE0}">
      <dgm:prSet/>
      <dgm:spPr/>
      <dgm:t>
        <a:bodyPr/>
        <a:lstStyle/>
        <a:p>
          <a:pPr>
            <a:lnSpc>
              <a:spcPct val="100000"/>
            </a:lnSpc>
          </a:pPr>
          <a:r>
            <a:rPr lang="en-US">
              <a:solidFill>
                <a:srgbClr val="00002E"/>
              </a:solidFill>
              <a:latin typeface="PT Sans" pitchFamily="34" charset="0"/>
              <a:ea typeface="PT Sans" pitchFamily="34" charset="-122"/>
              <a:cs typeface="PT Sans" pitchFamily="34" charset="-120"/>
            </a:rPr>
            <a:t>The flexibility of Transformer models allows for effective adaptation to the diverse language patterns present in both English and Telugu. This adaptability is crucial for accurately translating idioms, expressions, and culturally specific linguistic constructs.</a:t>
          </a:r>
          <a:endParaRPr lang="en-US"/>
        </a:p>
      </dgm:t>
    </dgm:pt>
    <dgm:pt modelId="{A4733774-1280-4493-8967-696B1BF0A97F}" type="parTrans" cxnId="{FCED678D-2457-4A59-901A-9A9317C5D57C}">
      <dgm:prSet/>
      <dgm:spPr/>
      <dgm:t>
        <a:bodyPr/>
        <a:lstStyle/>
        <a:p>
          <a:endParaRPr lang="en-US"/>
        </a:p>
      </dgm:t>
    </dgm:pt>
    <dgm:pt modelId="{3FC93A4B-D445-4BEB-8829-07EE4FA111F1}" type="sibTrans" cxnId="{FCED678D-2457-4A59-901A-9A9317C5D57C}">
      <dgm:prSet/>
      <dgm:spPr/>
      <dgm:t>
        <a:bodyPr/>
        <a:lstStyle/>
        <a:p>
          <a:endParaRPr lang="en-US"/>
        </a:p>
      </dgm:t>
    </dgm:pt>
    <dgm:pt modelId="{ED3C7321-7FAC-4F4E-809A-58DE530D32AE}">
      <dgm:prSet/>
      <dgm:spPr/>
      <dgm:t>
        <a:bodyPr/>
        <a:lstStyle/>
        <a:p>
          <a:pPr>
            <a:lnSpc>
              <a:spcPct val="100000"/>
            </a:lnSpc>
          </a:pPr>
          <a:r>
            <a:rPr lang="en-US">
              <a:solidFill>
                <a:srgbClr val="00002E"/>
              </a:solidFill>
              <a:latin typeface="PT Sans" pitchFamily="34" charset="0"/>
              <a:ea typeface="PT Sans" pitchFamily="34" charset="-122"/>
              <a:cs typeface="PT Sans" pitchFamily="34" charset="-120"/>
            </a:rPr>
            <a:t>The project enables individuals who speak English and Telugu to communicate seamlessly, breaking down language barriers and fostering a more inclusive global community. This is particularly beneficial for businesses, education, and interpersonal relationships where effective communication is paramount.</a:t>
          </a:r>
          <a:endParaRPr lang="en-US"/>
        </a:p>
      </dgm:t>
    </dgm:pt>
    <dgm:pt modelId="{0B481365-5D5A-4984-A581-4B58BF5C4588}" type="parTrans" cxnId="{753396B5-3566-4968-A01A-F08549F31028}">
      <dgm:prSet/>
      <dgm:spPr/>
      <dgm:t>
        <a:bodyPr/>
        <a:lstStyle/>
        <a:p>
          <a:endParaRPr lang="en-US"/>
        </a:p>
      </dgm:t>
    </dgm:pt>
    <dgm:pt modelId="{2BBDB6E8-F52E-4BBF-840C-ED01FEF59A3E}" type="sibTrans" cxnId="{753396B5-3566-4968-A01A-F08549F31028}">
      <dgm:prSet/>
      <dgm:spPr/>
      <dgm:t>
        <a:bodyPr/>
        <a:lstStyle/>
        <a:p>
          <a:endParaRPr lang="en-US"/>
        </a:p>
      </dgm:t>
    </dgm:pt>
    <dgm:pt modelId="{47FEC599-F249-43A8-AD6A-68554140E7B1}">
      <dgm:prSet/>
      <dgm:spPr/>
      <dgm:t>
        <a:bodyPr/>
        <a:lstStyle/>
        <a:p>
          <a:pPr>
            <a:lnSpc>
              <a:spcPct val="100000"/>
            </a:lnSpc>
          </a:pPr>
          <a:r>
            <a:rPr lang="en-US"/>
            <a:t>Cross Cultural Communication</a:t>
          </a:r>
        </a:p>
      </dgm:t>
    </dgm:pt>
    <dgm:pt modelId="{B5537FCF-D76F-48C3-8416-9CAEED5C3995}" type="sibTrans" cxnId="{71E337CB-2B6A-4728-8297-3C04DE3963D3}">
      <dgm:prSet/>
      <dgm:spPr/>
      <dgm:t>
        <a:bodyPr/>
        <a:lstStyle/>
        <a:p>
          <a:endParaRPr lang="en-US"/>
        </a:p>
      </dgm:t>
    </dgm:pt>
    <dgm:pt modelId="{5C0E4547-D5CD-47D7-A735-E151BC71BFEA}" type="parTrans" cxnId="{71E337CB-2B6A-4728-8297-3C04DE3963D3}">
      <dgm:prSet/>
      <dgm:spPr/>
      <dgm:t>
        <a:bodyPr/>
        <a:lstStyle/>
        <a:p>
          <a:endParaRPr lang="en-US"/>
        </a:p>
      </dgm:t>
    </dgm:pt>
    <dgm:pt modelId="{D7FC3AD7-0720-4A5E-AAC0-5AEC82809799}">
      <dgm:prSet/>
      <dgm:spPr/>
      <dgm:t>
        <a:bodyPr/>
        <a:lstStyle/>
        <a:p>
          <a:pPr>
            <a:lnSpc>
              <a:spcPct val="100000"/>
            </a:lnSpc>
          </a:pPr>
          <a:r>
            <a:rPr lang="en-US"/>
            <a:t>Adaptability Diverse Patterns</a:t>
          </a:r>
        </a:p>
      </dgm:t>
    </dgm:pt>
    <dgm:pt modelId="{47C68CFB-D782-4B08-BEAC-B9896CC05557}" type="sibTrans" cxnId="{FBF908FB-5D95-4FE8-9198-466012834FFC}">
      <dgm:prSet/>
      <dgm:spPr/>
      <dgm:t>
        <a:bodyPr/>
        <a:lstStyle/>
        <a:p>
          <a:endParaRPr lang="en-US"/>
        </a:p>
      </dgm:t>
    </dgm:pt>
    <dgm:pt modelId="{E14F4BBA-591E-4F7B-B9E8-7E297287BDBD}" type="parTrans" cxnId="{FBF908FB-5D95-4FE8-9198-466012834FFC}">
      <dgm:prSet/>
      <dgm:spPr/>
      <dgm:t>
        <a:bodyPr/>
        <a:lstStyle/>
        <a:p>
          <a:endParaRPr lang="en-US"/>
        </a:p>
      </dgm:t>
    </dgm:pt>
    <dgm:pt modelId="{BFB99250-9AB1-471B-B161-1B96B95F5F05}" type="pres">
      <dgm:prSet presAssocID="{3E646A5B-6C1D-4B6A-9276-E7563A387F18}" presName="root" presStyleCnt="0">
        <dgm:presLayoutVars>
          <dgm:dir/>
          <dgm:resizeHandles val="exact"/>
        </dgm:presLayoutVars>
      </dgm:prSet>
      <dgm:spPr/>
    </dgm:pt>
    <dgm:pt modelId="{2A7CE03A-ACEF-4AB4-9B62-7D21E02AE550}" type="pres">
      <dgm:prSet presAssocID="{8F4450C4-9B89-4D91-8903-E22C507E8E64}" presName="compNode" presStyleCnt="0"/>
      <dgm:spPr/>
    </dgm:pt>
    <dgm:pt modelId="{C93BD450-2327-4843-8DDF-58C727CBC1BB}" type="pres">
      <dgm:prSet presAssocID="{8F4450C4-9B89-4D91-8903-E22C507E8E64}" presName="bgRect" presStyleLbl="bgShp" presStyleIdx="0" presStyleCnt="3" custLinFactNeighborX="528" custLinFactNeighborY="-1485"/>
      <dgm:spPr/>
    </dgm:pt>
    <dgm:pt modelId="{CA464CAC-E032-4513-8B4E-982C5B526875}" type="pres">
      <dgm:prSet presAssocID="{8F4450C4-9B89-4D91-8903-E22C507E8E64}"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Presentation with bar chart with solid fill"/>
        </a:ext>
      </dgm:extLst>
    </dgm:pt>
    <dgm:pt modelId="{34F986D7-8840-4CEA-B055-534E2F98E075}" type="pres">
      <dgm:prSet presAssocID="{8F4450C4-9B89-4D91-8903-E22C507E8E64}" presName="spaceRect" presStyleCnt="0"/>
      <dgm:spPr/>
    </dgm:pt>
    <dgm:pt modelId="{8C79CA80-5FA5-49D2-BE3F-D5B4F7CAB5F4}" type="pres">
      <dgm:prSet presAssocID="{8F4450C4-9B89-4D91-8903-E22C507E8E64}" presName="parTx" presStyleLbl="revTx" presStyleIdx="0" presStyleCnt="6">
        <dgm:presLayoutVars>
          <dgm:chMax val="0"/>
          <dgm:chPref val="0"/>
        </dgm:presLayoutVars>
      </dgm:prSet>
      <dgm:spPr/>
    </dgm:pt>
    <dgm:pt modelId="{2FDBD0D8-C815-4CC8-A887-420A3C636094}" type="pres">
      <dgm:prSet presAssocID="{8F4450C4-9B89-4D91-8903-E22C507E8E64}" presName="desTx" presStyleLbl="revTx" presStyleIdx="1" presStyleCnt="6">
        <dgm:presLayoutVars/>
      </dgm:prSet>
      <dgm:spPr/>
    </dgm:pt>
    <dgm:pt modelId="{5C41AAEC-4B78-464C-84A3-3E695D08B3CF}" type="pres">
      <dgm:prSet presAssocID="{ED1D4428-EABA-410C-BBA2-8EFE34F9685F}" presName="sibTrans" presStyleCnt="0"/>
      <dgm:spPr/>
    </dgm:pt>
    <dgm:pt modelId="{25747765-E4BC-4B01-976F-98150076282F}" type="pres">
      <dgm:prSet presAssocID="{D7FC3AD7-0720-4A5E-AAC0-5AEC82809799}" presName="compNode" presStyleCnt="0"/>
      <dgm:spPr/>
    </dgm:pt>
    <dgm:pt modelId="{11D43AE0-18C2-460E-A7E0-3190B3B41543}" type="pres">
      <dgm:prSet presAssocID="{D7FC3AD7-0720-4A5E-AAC0-5AEC82809799}" presName="bgRect" presStyleLbl="bgShp" presStyleIdx="1" presStyleCnt="3"/>
      <dgm:spPr/>
    </dgm:pt>
    <dgm:pt modelId="{D86E3263-9789-494E-8CF2-C134149C67B8}" type="pres">
      <dgm:prSet presAssocID="{D7FC3AD7-0720-4A5E-AAC0-5AEC82809799}"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Remote learning science with solid fill"/>
        </a:ext>
      </dgm:extLst>
    </dgm:pt>
    <dgm:pt modelId="{44C1E923-4996-4BA9-AD56-C86B42AAA8D9}" type="pres">
      <dgm:prSet presAssocID="{D7FC3AD7-0720-4A5E-AAC0-5AEC82809799}" presName="spaceRect" presStyleCnt="0"/>
      <dgm:spPr/>
    </dgm:pt>
    <dgm:pt modelId="{D656DA68-8046-4E52-BB34-D940F61973D4}" type="pres">
      <dgm:prSet presAssocID="{D7FC3AD7-0720-4A5E-AAC0-5AEC82809799}" presName="parTx" presStyleLbl="revTx" presStyleIdx="2" presStyleCnt="6">
        <dgm:presLayoutVars>
          <dgm:chMax val="0"/>
          <dgm:chPref val="0"/>
        </dgm:presLayoutVars>
      </dgm:prSet>
      <dgm:spPr/>
    </dgm:pt>
    <dgm:pt modelId="{8250325A-40F7-45E1-B9C2-56CDA801005A}" type="pres">
      <dgm:prSet presAssocID="{D7FC3AD7-0720-4A5E-AAC0-5AEC82809799}" presName="desTx" presStyleLbl="revTx" presStyleIdx="3" presStyleCnt="6">
        <dgm:presLayoutVars/>
      </dgm:prSet>
      <dgm:spPr/>
    </dgm:pt>
    <dgm:pt modelId="{4ACF2497-7108-40E5-BFC6-22673C9511EC}" type="pres">
      <dgm:prSet presAssocID="{47C68CFB-D782-4B08-BEAC-B9896CC05557}" presName="sibTrans" presStyleCnt="0"/>
      <dgm:spPr/>
    </dgm:pt>
    <dgm:pt modelId="{BEFB7E45-59FA-4421-98D5-1F3368442B29}" type="pres">
      <dgm:prSet presAssocID="{47FEC599-F249-43A8-AD6A-68554140E7B1}" presName="compNode" presStyleCnt="0"/>
      <dgm:spPr/>
    </dgm:pt>
    <dgm:pt modelId="{58891490-9881-4E85-8004-8C251364F18F}" type="pres">
      <dgm:prSet presAssocID="{47FEC599-F249-43A8-AD6A-68554140E7B1}" presName="bgRect" presStyleLbl="bgShp" presStyleIdx="2" presStyleCnt="3"/>
      <dgm:spPr/>
    </dgm:pt>
    <dgm:pt modelId="{C0482377-12C6-4A01-BA8D-C969DB98EBDC}" type="pres">
      <dgm:prSet presAssocID="{47FEC599-F249-43A8-AD6A-68554140E7B1}" presName="iconRect" presStyleLbl="node1" presStyleIdx="2" presStyleCnt="3"/>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Chat with solid fill"/>
        </a:ext>
      </dgm:extLst>
    </dgm:pt>
    <dgm:pt modelId="{25FF8923-1D4C-4D0C-BAEB-50EA97C786EC}" type="pres">
      <dgm:prSet presAssocID="{47FEC599-F249-43A8-AD6A-68554140E7B1}" presName="spaceRect" presStyleCnt="0"/>
      <dgm:spPr/>
    </dgm:pt>
    <dgm:pt modelId="{A14B0968-4974-44F4-8D6B-5834DD3AC8F7}" type="pres">
      <dgm:prSet presAssocID="{47FEC599-F249-43A8-AD6A-68554140E7B1}" presName="parTx" presStyleLbl="revTx" presStyleIdx="4" presStyleCnt="6">
        <dgm:presLayoutVars>
          <dgm:chMax val="0"/>
          <dgm:chPref val="0"/>
        </dgm:presLayoutVars>
      </dgm:prSet>
      <dgm:spPr/>
    </dgm:pt>
    <dgm:pt modelId="{2CA13CC5-FCB4-419E-AA0D-61A1DED0731F}" type="pres">
      <dgm:prSet presAssocID="{47FEC599-F249-43A8-AD6A-68554140E7B1}" presName="desTx" presStyleLbl="revTx" presStyleIdx="5" presStyleCnt="6">
        <dgm:presLayoutVars/>
      </dgm:prSet>
      <dgm:spPr/>
    </dgm:pt>
  </dgm:ptLst>
  <dgm:cxnLst>
    <dgm:cxn modelId="{4A755737-6E29-4CF8-8749-A2881972BAC5}" type="presOf" srcId="{8F4450C4-9B89-4D91-8903-E22C507E8E64}" destId="{8C79CA80-5FA5-49D2-BE3F-D5B4F7CAB5F4}" srcOrd="0" destOrd="0" presId="urn:microsoft.com/office/officeart/2018/2/layout/IconVerticalSolidList"/>
    <dgm:cxn modelId="{66D9D445-874D-4947-9BE6-2482AEC686F8}" srcId="{3E646A5B-6C1D-4B6A-9276-E7563A387F18}" destId="{8F4450C4-9B89-4D91-8903-E22C507E8E64}" srcOrd="0" destOrd="0" parTransId="{A40C6B88-F17C-45AF-BE2B-56DE603539C4}" sibTransId="{ED1D4428-EABA-410C-BBA2-8EFE34F9685F}"/>
    <dgm:cxn modelId="{B6B0BD4B-9F6A-4033-9C3B-9E20545B145D}" type="presOf" srcId="{005E9643-3310-4E75-BD83-321982FA3DE0}" destId="{8250325A-40F7-45E1-B9C2-56CDA801005A}" srcOrd="0" destOrd="0" presId="urn:microsoft.com/office/officeart/2018/2/layout/IconVerticalSolidList"/>
    <dgm:cxn modelId="{A411DC58-A784-4748-8A9B-17B63C27A202}" srcId="{8F4450C4-9B89-4D91-8903-E22C507E8E64}" destId="{2195D30F-1B14-4806-A983-DBD402CADD17}" srcOrd="0" destOrd="0" parTransId="{D5704C1D-D98F-4038-9E56-31E0AAF3A588}" sibTransId="{BB324D33-1242-4410-848E-2DE0296E6469}"/>
    <dgm:cxn modelId="{4339C78B-F440-40FD-9056-0907807E40B9}" type="presOf" srcId="{ED3C7321-7FAC-4F4E-809A-58DE530D32AE}" destId="{2CA13CC5-FCB4-419E-AA0D-61A1DED0731F}" srcOrd="0" destOrd="0" presId="urn:microsoft.com/office/officeart/2018/2/layout/IconVerticalSolidList"/>
    <dgm:cxn modelId="{FCED678D-2457-4A59-901A-9A9317C5D57C}" srcId="{D7FC3AD7-0720-4A5E-AAC0-5AEC82809799}" destId="{005E9643-3310-4E75-BD83-321982FA3DE0}" srcOrd="0" destOrd="0" parTransId="{A4733774-1280-4493-8967-696B1BF0A97F}" sibTransId="{3FC93A4B-D445-4BEB-8829-07EE4FA111F1}"/>
    <dgm:cxn modelId="{4E6B3590-01DF-40BC-8E68-BDA634E75C28}" type="presOf" srcId="{2195D30F-1B14-4806-A983-DBD402CADD17}" destId="{2FDBD0D8-C815-4CC8-A887-420A3C636094}" srcOrd="0" destOrd="0" presId="urn:microsoft.com/office/officeart/2018/2/layout/IconVerticalSolidList"/>
    <dgm:cxn modelId="{FBCA669A-C110-4CC1-A957-61A1A38F91EA}" type="presOf" srcId="{3E646A5B-6C1D-4B6A-9276-E7563A387F18}" destId="{BFB99250-9AB1-471B-B161-1B96B95F5F05}" srcOrd="0" destOrd="0" presId="urn:microsoft.com/office/officeart/2018/2/layout/IconVerticalSolidList"/>
    <dgm:cxn modelId="{753396B5-3566-4968-A01A-F08549F31028}" srcId="{47FEC599-F249-43A8-AD6A-68554140E7B1}" destId="{ED3C7321-7FAC-4F4E-809A-58DE530D32AE}" srcOrd="0" destOrd="0" parTransId="{0B481365-5D5A-4984-A581-4B58BF5C4588}" sibTransId="{2BBDB6E8-F52E-4BBF-840C-ED01FEF59A3E}"/>
    <dgm:cxn modelId="{97C83EC5-D289-4BCB-9C6F-C88389B854BF}" type="presOf" srcId="{47FEC599-F249-43A8-AD6A-68554140E7B1}" destId="{A14B0968-4974-44F4-8D6B-5834DD3AC8F7}" srcOrd="0" destOrd="0" presId="urn:microsoft.com/office/officeart/2018/2/layout/IconVerticalSolidList"/>
    <dgm:cxn modelId="{71E337CB-2B6A-4728-8297-3C04DE3963D3}" srcId="{3E646A5B-6C1D-4B6A-9276-E7563A387F18}" destId="{47FEC599-F249-43A8-AD6A-68554140E7B1}" srcOrd="2" destOrd="0" parTransId="{5C0E4547-D5CD-47D7-A735-E151BC71BFEA}" sibTransId="{B5537FCF-D76F-48C3-8416-9CAEED5C3995}"/>
    <dgm:cxn modelId="{B991C4D5-D932-4484-9DED-C8D11545FC3C}" type="presOf" srcId="{D7FC3AD7-0720-4A5E-AAC0-5AEC82809799}" destId="{D656DA68-8046-4E52-BB34-D940F61973D4}" srcOrd="0" destOrd="0" presId="urn:microsoft.com/office/officeart/2018/2/layout/IconVerticalSolidList"/>
    <dgm:cxn modelId="{FBF908FB-5D95-4FE8-9198-466012834FFC}" srcId="{3E646A5B-6C1D-4B6A-9276-E7563A387F18}" destId="{D7FC3AD7-0720-4A5E-AAC0-5AEC82809799}" srcOrd="1" destOrd="0" parTransId="{E14F4BBA-591E-4F7B-B9E8-7E297287BDBD}" sibTransId="{47C68CFB-D782-4B08-BEAC-B9896CC05557}"/>
    <dgm:cxn modelId="{1C1F1F58-B0D8-43ED-829F-7E1950C2DAF7}" type="presParOf" srcId="{BFB99250-9AB1-471B-B161-1B96B95F5F05}" destId="{2A7CE03A-ACEF-4AB4-9B62-7D21E02AE550}" srcOrd="0" destOrd="0" presId="urn:microsoft.com/office/officeart/2018/2/layout/IconVerticalSolidList"/>
    <dgm:cxn modelId="{C7A69540-34A5-490F-BF8D-A5BCF4B33F46}" type="presParOf" srcId="{2A7CE03A-ACEF-4AB4-9B62-7D21E02AE550}" destId="{C93BD450-2327-4843-8DDF-58C727CBC1BB}" srcOrd="0" destOrd="0" presId="urn:microsoft.com/office/officeart/2018/2/layout/IconVerticalSolidList"/>
    <dgm:cxn modelId="{DB4812FA-9982-4E81-BDEC-9A85C383613F}" type="presParOf" srcId="{2A7CE03A-ACEF-4AB4-9B62-7D21E02AE550}" destId="{CA464CAC-E032-4513-8B4E-982C5B526875}" srcOrd="1" destOrd="0" presId="urn:microsoft.com/office/officeart/2018/2/layout/IconVerticalSolidList"/>
    <dgm:cxn modelId="{96087E51-499C-4D11-AA51-CF8310165B0F}" type="presParOf" srcId="{2A7CE03A-ACEF-4AB4-9B62-7D21E02AE550}" destId="{34F986D7-8840-4CEA-B055-534E2F98E075}" srcOrd="2" destOrd="0" presId="urn:microsoft.com/office/officeart/2018/2/layout/IconVerticalSolidList"/>
    <dgm:cxn modelId="{DA3F9CC4-7907-4483-B829-443A3F6363B7}" type="presParOf" srcId="{2A7CE03A-ACEF-4AB4-9B62-7D21E02AE550}" destId="{8C79CA80-5FA5-49D2-BE3F-D5B4F7CAB5F4}" srcOrd="3" destOrd="0" presId="urn:microsoft.com/office/officeart/2018/2/layout/IconVerticalSolidList"/>
    <dgm:cxn modelId="{58D1E60A-59DE-4D8C-A5CF-E3C220F71488}" type="presParOf" srcId="{2A7CE03A-ACEF-4AB4-9B62-7D21E02AE550}" destId="{2FDBD0D8-C815-4CC8-A887-420A3C636094}" srcOrd="4" destOrd="0" presId="urn:microsoft.com/office/officeart/2018/2/layout/IconVerticalSolidList"/>
    <dgm:cxn modelId="{92DF0E07-22B5-48BB-BB78-FA665E316DF8}" type="presParOf" srcId="{BFB99250-9AB1-471B-B161-1B96B95F5F05}" destId="{5C41AAEC-4B78-464C-84A3-3E695D08B3CF}" srcOrd="1" destOrd="0" presId="urn:microsoft.com/office/officeart/2018/2/layout/IconVerticalSolidList"/>
    <dgm:cxn modelId="{0030E4DC-359F-403E-87CC-E2BA6644D382}" type="presParOf" srcId="{BFB99250-9AB1-471B-B161-1B96B95F5F05}" destId="{25747765-E4BC-4B01-976F-98150076282F}" srcOrd="2" destOrd="0" presId="urn:microsoft.com/office/officeart/2018/2/layout/IconVerticalSolidList"/>
    <dgm:cxn modelId="{7CD1E6C4-EEFA-410D-9AAA-9C0229FAF053}" type="presParOf" srcId="{25747765-E4BC-4B01-976F-98150076282F}" destId="{11D43AE0-18C2-460E-A7E0-3190B3B41543}" srcOrd="0" destOrd="0" presId="urn:microsoft.com/office/officeart/2018/2/layout/IconVerticalSolidList"/>
    <dgm:cxn modelId="{CDC5DACC-0476-4B0C-AEB2-4AD02507EF63}" type="presParOf" srcId="{25747765-E4BC-4B01-976F-98150076282F}" destId="{D86E3263-9789-494E-8CF2-C134149C67B8}" srcOrd="1" destOrd="0" presId="urn:microsoft.com/office/officeart/2018/2/layout/IconVerticalSolidList"/>
    <dgm:cxn modelId="{8ACCA14E-6CF2-421F-88D4-CB8EC6BEA480}" type="presParOf" srcId="{25747765-E4BC-4B01-976F-98150076282F}" destId="{44C1E923-4996-4BA9-AD56-C86B42AAA8D9}" srcOrd="2" destOrd="0" presId="urn:microsoft.com/office/officeart/2018/2/layout/IconVerticalSolidList"/>
    <dgm:cxn modelId="{09324EB2-9F0D-4F68-838F-AF354EBEF0FF}" type="presParOf" srcId="{25747765-E4BC-4B01-976F-98150076282F}" destId="{D656DA68-8046-4E52-BB34-D940F61973D4}" srcOrd="3" destOrd="0" presId="urn:microsoft.com/office/officeart/2018/2/layout/IconVerticalSolidList"/>
    <dgm:cxn modelId="{F674E316-A2D9-4E6F-8172-1F9733DD7A96}" type="presParOf" srcId="{25747765-E4BC-4B01-976F-98150076282F}" destId="{8250325A-40F7-45E1-B9C2-56CDA801005A}" srcOrd="4" destOrd="0" presId="urn:microsoft.com/office/officeart/2018/2/layout/IconVerticalSolidList"/>
    <dgm:cxn modelId="{CE3E7771-1D31-4511-B393-F92390104B2A}" type="presParOf" srcId="{BFB99250-9AB1-471B-B161-1B96B95F5F05}" destId="{4ACF2497-7108-40E5-BFC6-22673C9511EC}" srcOrd="3" destOrd="0" presId="urn:microsoft.com/office/officeart/2018/2/layout/IconVerticalSolidList"/>
    <dgm:cxn modelId="{C4F490F3-CC20-4A18-BAC8-5F5EEA257A4A}" type="presParOf" srcId="{BFB99250-9AB1-471B-B161-1B96B95F5F05}" destId="{BEFB7E45-59FA-4421-98D5-1F3368442B29}" srcOrd="4" destOrd="0" presId="urn:microsoft.com/office/officeart/2018/2/layout/IconVerticalSolidList"/>
    <dgm:cxn modelId="{EB1E5A3A-AAE9-45E0-9995-15879CF84453}" type="presParOf" srcId="{BEFB7E45-59FA-4421-98D5-1F3368442B29}" destId="{58891490-9881-4E85-8004-8C251364F18F}" srcOrd="0" destOrd="0" presId="urn:microsoft.com/office/officeart/2018/2/layout/IconVerticalSolidList"/>
    <dgm:cxn modelId="{BED576C1-336A-46DF-9FCD-94099A801D1C}" type="presParOf" srcId="{BEFB7E45-59FA-4421-98D5-1F3368442B29}" destId="{C0482377-12C6-4A01-BA8D-C969DB98EBDC}" srcOrd="1" destOrd="0" presId="urn:microsoft.com/office/officeart/2018/2/layout/IconVerticalSolidList"/>
    <dgm:cxn modelId="{BFD2046F-AB3B-432E-8A76-0DFB215714AF}" type="presParOf" srcId="{BEFB7E45-59FA-4421-98D5-1F3368442B29}" destId="{25FF8923-1D4C-4D0C-BAEB-50EA97C786EC}" srcOrd="2" destOrd="0" presId="urn:microsoft.com/office/officeart/2018/2/layout/IconVerticalSolidList"/>
    <dgm:cxn modelId="{E040DB06-3E4E-483D-98A1-3389B0E592CE}" type="presParOf" srcId="{BEFB7E45-59FA-4421-98D5-1F3368442B29}" destId="{A14B0968-4974-44F4-8D6B-5834DD3AC8F7}" srcOrd="3" destOrd="0" presId="urn:microsoft.com/office/officeart/2018/2/layout/IconVerticalSolidList"/>
    <dgm:cxn modelId="{89430A88-5611-4EB9-8B17-5BB6463D91AE}" type="presParOf" srcId="{BEFB7E45-59FA-4421-98D5-1F3368442B29}" destId="{2CA13CC5-FCB4-419E-AA0D-61A1DED0731F}" srcOrd="4"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32C2C64-1F2C-477E-8BBC-FA4A2EB88A6C}" type="doc">
      <dgm:prSet loTypeId="urn:microsoft.com/office/officeart/2016/7/layout/BasicTimeline" loCatId="process" qsTypeId="urn:microsoft.com/office/officeart/2005/8/quickstyle/simple1" qsCatId="simple" csTypeId="urn:microsoft.com/office/officeart/2005/8/colors/accent0_3" csCatId="mainScheme" phldr="1"/>
      <dgm:spPr/>
      <dgm:t>
        <a:bodyPr/>
        <a:lstStyle/>
        <a:p>
          <a:endParaRPr lang="en-US"/>
        </a:p>
      </dgm:t>
    </dgm:pt>
    <dgm:pt modelId="{89840A95-17D4-4BC2-B109-EDA4F859C5FE}">
      <dgm:prSet/>
      <dgm:spPr/>
      <dgm:t>
        <a:bodyPr/>
        <a:lstStyle/>
        <a:p>
          <a:pPr>
            <a:defRPr b="1"/>
          </a:pPr>
          <a:r>
            <a:rPr lang="en-US" dirty="0"/>
            <a:t>October 2023</a:t>
          </a:r>
        </a:p>
      </dgm:t>
    </dgm:pt>
    <dgm:pt modelId="{A592D7EB-1A7D-4563-88D2-D85FB6FC3F90}" type="parTrans" cxnId="{4F29D473-897E-46BE-88E6-2A0F12760685}">
      <dgm:prSet/>
      <dgm:spPr/>
      <dgm:t>
        <a:bodyPr/>
        <a:lstStyle/>
        <a:p>
          <a:endParaRPr lang="en-US"/>
        </a:p>
      </dgm:t>
    </dgm:pt>
    <dgm:pt modelId="{550819E7-881B-4C4B-8942-A8461DF6A796}" type="sibTrans" cxnId="{4F29D473-897E-46BE-88E6-2A0F12760685}">
      <dgm:prSet/>
      <dgm:spPr/>
      <dgm:t>
        <a:bodyPr/>
        <a:lstStyle/>
        <a:p>
          <a:endParaRPr lang="en-US"/>
        </a:p>
      </dgm:t>
    </dgm:pt>
    <dgm:pt modelId="{2CC06BB8-C0D2-4B1D-9597-4EDCD083F51C}">
      <dgm:prSet/>
      <dgm:spPr/>
      <dgm:t>
        <a:bodyPr/>
        <a:lstStyle/>
        <a:p>
          <a:r>
            <a:rPr lang="en-US" dirty="0"/>
            <a:t>Dataset Preparation</a:t>
          </a:r>
        </a:p>
      </dgm:t>
    </dgm:pt>
    <dgm:pt modelId="{1ACBEA46-DB89-4485-960B-113B82AEE01E}" type="parTrans" cxnId="{468CFE75-560D-494F-9A2F-458DA4372DC2}">
      <dgm:prSet/>
      <dgm:spPr/>
      <dgm:t>
        <a:bodyPr/>
        <a:lstStyle/>
        <a:p>
          <a:endParaRPr lang="en-US"/>
        </a:p>
      </dgm:t>
    </dgm:pt>
    <dgm:pt modelId="{4D186AD9-E36E-4C4D-B881-AA8673BA041E}" type="sibTrans" cxnId="{468CFE75-560D-494F-9A2F-458DA4372DC2}">
      <dgm:prSet/>
      <dgm:spPr/>
      <dgm:t>
        <a:bodyPr/>
        <a:lstStyle/>
        <a:p>
          <a:endParaRPr lang="en-US"/>
        </a:p>
      </dgm:t>
    </dgm:pt>
    <dgm:pt modelId="{77474165-DFE1-43BE-92B8-1944EEB30A63}">
      <dgm:prSet/>
      <dgm:spPr/>
      <dgm:t>
        <a:bodyPr/>
        <a:lstStyle/>
        <a:p>
          <a:pPr>
            <a:defRPr b="1"/>
          </a:pPr>
          <a:r>
            <a:rPr lang="en-US" dirty="0"/>
            <a:t>November 2023</a:t>
          </a:r>
        </a:p>
      </dgm:t>
    </dgm:pt>
    <dgm:pt modelId="{5B4303CF-3771-468D-AC13-E804FA824B3C}" type="parTrans" cxnId="{83F0C4F7-0224-49F7-A487-17A51BAAAE66}">
      <dgm:prSet/>
      <dgm:spPr/>
      <dgm:t>
        <a:bodyPr/>
        <a:lstStyle/>
        <a:p>
          <a:endParaRPr lang="en-US"/>
        </a:p>
      </dgm:t>
    </dgm:pt>
    <dgm:pt modelId="{DC0B0C0E-849D-4D83-B0D5-93C3A6AE9112}" type="sibTrans" cxnId="{83F0C4F7-0224-49F7-A487-17A51BAAAE66}">
      <dgm:prSet/>
      <dgm:spPr/>
      <dgm:t>
        <a:bodyPr/>
        <a:lstStyle/>
        <a:p>
          <a:endParaRPr lang="en-US"/>
        </a:p>
      </dgm:t>
    </dgm:pt>
    <dgm:pt modelId="{B3B136E2-DCB6-4CF9-9537-40227DED250A}">
      <dgm:prSet/>
      <dgm:spPr/>
      <dgm:t>
        <a:bodyPr/>
        <a:lstStyle/>
        <a:p>
          <a:r>
            <a:rPr lang="en-US" dirty="0"/>
            <a:t>Creating Vocab File</a:t>
          </a:r>
        </a:p>
      </dgm:t>
    </dgm:pt>
    <dgm:pt modelId="{5DA7BE3D-0CB1-4A14-B4F0-6E16660EE7C7}" type="parTrans" cxnId="{E6B8942B-C017-498A-B2D8-A759583E4D25}">
      <dgm:prSet/>
      <dgm:spPr/>
      <dgm:t>
        <a:bodyPr/>
        <a:lstStyle/>
        <a:p>
          <a:endParaRPr lang="en-IN"/>
        </a:p>
      </dgm:t>
    </dgm:pt>
    <dgm:pt modelId="{30D8F7FB-BBBF-49B5-96B6-F39FF33F2377}" type="sibTrans" cxnId="{E6B8942B-C017-498A-B2D8-A759583E4D25}">
      <dgm:prSet/>
      <dgm:spPr/>
      <dgm:t>
        <a:bodyPr/>
        <a:lstStyle/>
        <a:p>
          <a:endParaRPr lang="en-IN"/>
        </a:p>
      </dgm:t>
    </dgm:pt>
    <dgm:pt modelId="{8983599A-81BC-4C0D-8FAB-F51C4768663C}">
      <dgm:prSet/>
      <dgm:spPr/>
      <dgm:t>
        <a:bodyPr/>
        <a:lstStyle/>
        <a:p>
          <a:r>
            <a:rPr lang="en-US" dirty="0"/>
            <a:t>Custom tokenizer</a:t>
          </a:r>
        </a:p>
      </dgm:t>
    </dgm:pt>
    <dgm:pt modelId="{579F826F-C545-46D0-A293-9DD5AE1C15AA}" type="parTrans" cxnId="{6370A0CF-4D3C-45F7-AA85-CD7803B64FA3}">
      <dgm:prSet/>
      <dgm:spPr/>
      <dgm:t>
        <a:bodyPr/>
        <a:lstStyle/>
        <a:p>
          <a:endParaRPr lang="en-IN"/>
        </a:p>
      </dgm:t>
    </dgm:pt>
    <dgm:pt modelId="{0524782C-F75E-4880-B5BE-C09E74D530B0}" type="sibTrans" cxnId="{6370A0CF-4D3C-45F7-AA85-CD7803B64FA3}">
      <dgm:prSet/>
      <dgm:spPr/>
      <dgm:t>
        <a:bodyPr/>
        <a:lstStyle/>
        <a:p>
          <a:endParaRPr lang="en-IN"/>
        </a:p>
      </dgm:t>
    </dgm:pt>
    <dgm:pt modelId="{B318271B-FB35-494E-B10B-8EE03C8F74A6}">
      <dgm:prSet/>
      <dgm:spPr/>
      <dgm:t>
        <a:bodyPr/>
        <a:lstStyle/>
        <a:p>
          <a:r>
            <a:rPr lang="en-US"/>
            <a:t>Data Preprocessing</a:t>
          </a:r>
          <a:endParaRPr lang="en-US" dirty="0"/>
        </a:p>
      </dgm:t>
    </dgm:pt>
    <dgm:pt modelId="{573EECB0-D26F-4DAD-8CAD-A3790B840913}" type="parTrans" cxnId="{80991FB5-7AA5-45FA-BCF7-3D8C8172D2AC}">
      <dgm:prSet/>
      <dgm:spPr/>
      <dgm:t>
        <a:bodyPr/>
        <a:lstStyle/>
        <a:p>
          <a:endParaRPr lang="en-IN"/>
        </a:p>
      </dgm:t>
    </dgm:pt>
    <dgm:pt modelId="{10D1CF65-D009-494E-803F-69A591E183E8}" type="sibTrans" cxnId="{80991FB5-7AA5-45FA-BCF7-3D8C8172D2AC}">
      <dgm:prSet/>
      <dgm:spPr/>
      <dgm:t>
        <a:bodyPr/>
        <a:lstStyle/>
        <a:p>
          <a:endParaRPr lang="en-IN"/>
        </a:p>
      </dgm:t>
    </dgm:pt>
    <dgm:pt modelId="{6B64F80B-5320-4B6A-931A-4BEC8C6CC65A}">
      <dgm:prSet/>
      <dgm:spPr/>
      <dgm:t>
        <a:bodyPr/>
        <a:lstStyle/>
        <a:p>
          <a:r>
            <a:rPr lang="en-US" dirty="0"/>
            <a:t>Deployment</a:t>
          </a:r>
        </a:p>
      </dgm:t>
    </dgm:pt>
    <dgm:pt modelId="{E06210D4-0482-4257-83B0-B5FFF9EC7AD4}" type="parTrans" cxnId="{3AA3A4F9-E59F-4AB6-BFBB-4D03A364EBB9}">
      <dgm:prSet/>
      <dgm:spPr/>
      <dgm:t>
        <a:bodyPr/>
        <a:lstStyle/>
        <a:p>
          <a:endParaRPr lang="en-IN"/>
        </a:p>
      </dgm:t>
    </dgm:pt>
    <dgm:pt modelId="{91BD054E-F92C-4F10-B895-386C2EB88E63}" type="sibTrans" cxnId="{3AA3A4F9-E59F-4AB6-BFBB-4D03A364EBB9}">
      <dgm:prSet/>
      <dgm:spPr/>
      <dgm:t>
        <a:bodyPr/>
        <a:lstStyle/>
        <a:p>
          <a:endParaRPr lang="en-IN"/>
        </a:p>
      </dgm:t>
    </dgm:pt>
    <dgm:pt modelId="{AB29FDD1-0E3E-414F-A7F6-67CF872C4FD0}">
      <dgm:prSet/>
      <dgm:spPr/>
      <dgm:t>
        <a:bodyPr/>
        <a:lstStyle/>
        <a:p>
          <a:pPr>
            <a:defRPr b="1"/>
          </a:pPr>
          <a:r>
            <a:rPr lang="en-US" dirty="0"/>
            <a:t>December 2023</a:t>
          </a:r>
        </a:p>
      </dgm:t>
    </dgm:pt>
    <dgm:pt modelId="{AC5368A2-4625-4A79-A3D5-0562CC55F275}" type="parTrans" cxnId="{31DF6402-7329-4F72-BD53-A828A6483C85}">
      <dgm:prSet/>
      <dgm:spPr/>
      <dgm:t>
        <a:bodyPr/>
        <a:lstStyle/>
        <a:p>
          <a:endParaRPr lang="en-IN"/>
        </a:p>
      </dgm:t>
    </dgm:pt>
    <dgm:pt modelId="{398C076B-DA36-447B-B263-E9953E5B4E15}" type="sibTrans" cxnId="{31DF6402-7329-4F72-BD53-A828A6483C85}">
      <dgm:prSet/>
      <dgm:spPr/>
      <dgm:t>
        <a:bodyPr/>
        <a:lstStyle/>
        <a:p>
          <a:endParaRPr lang="en-IN"/>
        </a:p>
      </dgm:t>
    </dgm:pt>
    <dgm:pt modelId="{9EF172F4-E544-40C1-AD88-135F79B22489}">
      <dgm:prSet/>
      <dgm:spPr/>
      <dgm:t>
        <a:bodyPr/>
        <a:lstStyle/>
        <a:p>
          <a:r>
            <a:rPr lang="en-US" dirty="0"/>
            <a:t>Building Transformer Model </a:t>
          </a:r>
        </a:p>
      </dgm:t>
    </dgm:pt>
    <dgm:pt modelId="{F0B5E368-7F55-49D9-AD98-46C34C22E646}" type="parTrans" cxnId="{1933640B-B765-4B8E-87C9-66F9C0CE5298}">
      <dgm:prSet/>
      <dgm:spPr/>
      <dgm:t>
        <a:bodyPr/>
        <a:lstStyle/>
        <a:p>
          <a:endParaRPr lang="en-IN"/>
        </a:p>
      </dgm:t>
    </dgm:pt>
    <dgm:pt modelId="{A18A9B49-AA58-46C6-A8EB-9807A5651750}" type="sibTrans" cxnId="{1933640B-B765-4B8E-87C9-66F9C0CE5298}">
      <dgm:prSet/>
      <dgm:spPr/>
      <dgm:t>
        <a:bodyPr/>
        <a:lstStyle/>
        <a:p>
          <a:endParaRPr lang="en-IN"/>
        </a:p>
      </dgm:t>
    </dgm:pt>
    <dgm:pt modelId="{AE1EFB55-5FE8-4463-BAFA-D802C9BCD5C1}">
      <dgm:prSet/>
      <dgm:spPr/>
      <dgm:t>
        <a:bodyPr/>
        <a:lstStyle/>
        <a:p>
          <a:r>
            <a:rPr lang="en-US" dirty="0"/>
            <a:t>Performance evaluation metrics</a:t>
          </a:r>
        </a:p>
      </dgm:t>
    </dgm:pt>
    <dgm:pt modelId="{9755E027-FE1B-4B6F-A2E9-87663BC0C8FF}" type="parTrans" cxnId="{6E546C7F-FBE8-47ED-8B05-3149946A746C}">
      <dgm:prSet/>
      <dgm:spPr/>
      <dgm:t>
        <a:bodyPr/>
        <a:lstStyle/>
        <a:p>
          <a:endParaRPr lang="en-IN"/>
        </a:p>
      </dgm:t>
    </dgm:pt>
    <dgm:pt modelId="{3AF3C5A1-2F33-49D1-9AAC-E03724D8F49E}" type="sibTrans" cxnId="{6E546C7F-FBE8-47ED-8B05-3149946A746C}">
      <dgm:prSet/>
      <dgm:spPr/>
      <dgm:t>
        <a:bodyPr/>
        <a:lstStyle/>
        <a:p>
          <a:endParaRPr lang="en-IN"/>
        </a:p>
      </dgm:t>
    </dgm:pt>
    <dgm:pt modelId="{D23A6AE4-D4CE-40E1-BFCA-3DAEF096A14A}">
      <dgm:prSet/>
      <dgm:spPr/>
      <dgm:t>
        <a:bodyPr/>
        <a:lstStyle/>
        <a:p>
          <a:pPr>
            <a:defRPr b="1"/>
          </a:pPr>
          <a:r>
            <a:rPr lang="en-US" dirty="0"/>
            <a:t>February 2024</a:t>
          </a:r>
        </a:p>
      </dgm:t>
    </dgm:pt>
    <dgm:pt modelId="{459F5574-A885-4257-B114-C5B177273A22}" type="parTrans" cxnId="{CCBC16EC-741A-41B4-BA32-7EE453CEDC79}">
      <dgm:prSet/>
      <dgm:spPr/>
      <dgm:t>
        <a:bodyPr/>
        <a:lstStyle/>
        <a:p>
          <a:endParaRPr lang="en-IN"/>
        </a:p>
      </dgm:t>
    </dgm:pt>
    <dgm:pt modelId="{9DAF695A-51A6-495C-9DBD-46C7E4DA1FD1}" type="sibTrans" cxnId="{CCBC16EC-741A-41B4-BA32-7EE453CEDC79}">
      <dgm:prSet/>
      <dgm:spPr/>
      <dgm:t>
        <a:bodyPr/>
        <a:lstStyle/>
        <a:p>
          <a:endParaRPr lang="en-IN"/>
        </a:p>
      </dgm:t>
    </dgm:pt>
    <dgm:pt modelId="{D28ECFEF-A1D6-4412-AEBC-32B2A4CA9545}">
      <dgm:prSet/>
      <dgm:spPr/>
      <dgm:t>
        <a:bodyPr/>
        <a:lstStyle/>
        <a:p>
          <a:pPr>
            <a:defRPr b="1"/>
          </a:pPr>
          <a:r>
            <a:rPr lang="en-US" dirty="0"/>
            <a:t>January 2024</a:t>
          </a:r>
        </a:p>
      </dgm:t>
    </dgm:pt>
    <dgm:pt modelId="{ED91E2FF-463F-480F-A667-715E984193FF}" type="sibTrans" cxnId="{93D3C261-40BF-487A-9B99-B3221452B16F}">
      <dgm:prSet/>
      <dgm:spPr/>
      <dgm:t>
        <a:bodyPr/>
        <a:lstStyle/>
        <a:p>
          <a:endParaRPr lang="en-IN"/>
        </a:p>
      </dgm:t>
    </dgm:pt>
    <dgm:pt modelId="{9064E8A9-930A-4D7B-808E-AA1FED72AA16}" type="parTrans" cxnId="{93D3C261-40BF-487A-9B99-B3221452B16F}">
      <dgm:prSet/>
      <dgm:spPr/>
      <dgm:t>
        <a:bodyPr/>
        <a:lstStyle/>
        <a:p>
          <a:endParaRPr lang="en-IN"/>
        </a:p>
      </dgm:t>
    </dgm:pt>
    <dgm:pt modelId="{48509757-4F9F-498A-9C0D-6B408AD81B67}" type="pres">
      <dgm:prSet presAssocID="{C32C2C64-1F2C-477E-8BBC-FA4A2EB88A6C}" presName="root" presStyleCnt="0">
        <dgm:presLayoutVars>
          <dgm:chMax/>
          <dgm:chPref/>
          <dgm:animLvl val="lvl"/>
        </dgm:presLayoutVars>
      </dgm:prSet>
      <dgm:spPr/>
    </dgm:pt>
    <dgm:pt modelId="{56E8D4FF-4971-4B54-BAFC-3A2F5401CFFA}" type="pres">
      <dgm:prSet presAssocID="{C32C2C64-1F2C-477E-8BBC-FA4A2EB88A6C}" presName="divider" presStyleLbl="fgAccFollowNode1" presStyleIdx="0" presStyleCnt="1"/>
      <dgm:spPr>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tailEnd type="triangle" w="lg" len="lg"/>
        </a:ln>
        <a:effectLst/>
      </dgm:spPr>
    </dgm:pt>
    <dgm:pt modelId="{96B99FA2-CDC6-4345-904E-603E23CC722F}" type="pres">
      <dgm:prSet presAssocID="{C32C2C64-1F2C-477E-8BBC-FA4A2EB88A6C}" presName="nodes" presStyleCnt="0">
        <dgm:presLayoutVars>
          <dgm:chMax/>
          <dgm:chPref/>
          <dgm:animLvl val="lvl"/>
        </dgm:presLayoutVars>
      </dgm:prSet>
      <dgm:spPr/>
    </dgm:pt>
    <dgm:pt modelId="{3F94459C-52A3-48D6-A18F-39802CED3646}" type="pres">
      <dgm:prSet presAssocID="{89840A95-17D4-4BC2-B109-EDA4F859C5FE}" presName="composite" presStyleCnt="0"/>
      <dgm:spPr/>
    </dgm:pt>
    <dgm:pt modelId="{D1C9B634-2C61-4AAD-9D72-C9A823B5F742}" type="pres">
      <dgm:prSet presAssocID="{89840A95-17D4-4BC2-B109-EDA4F859C5FE}" presName="L1TextContainer" presStyleLbl="revTx" presStyleIdx="0" presStyleCnt="5">
        <dgm:presLayoutVars>
          <dgm:chMax val="1"/>
          <dgm:chPref val="1"/>
          <dgm:bulletEnabled val="1"/>
        </dgm:presLayoutVars>
      </dgm:prSet>
      <dgm:spPr/>
    </dgm:pt>
    <dgm:pt modelId="{BF7FB317-0580-4D6D-BD21-4F46899A34FD}" type="pres">
      <dgm:prSet presAssocID="{89840A95-17D4-4BC2-B109-EDA4F859C5FE}" presName="L2TextContainerWrapper" presStyleCnt="0">
        <dgm:presLayoutVars>
          <dgm:chMax val="0"/>
          <dgm:chPref val="0"/>
          <dgm:bulletEnabled val="1"/>
        </dgm:presLayoutVars>
      </dgm:prSet>
      <dgm:spPr/>
    </dgm:pt>
    <dgm:pt modelId="{972C36B0-4327-4C7D-B6C9-12557A3951AB}" type="pres">
      <dgm:prSet presAssocID="{89840A95-17D4-4BC2-B109-EDA4F859C5FE}" presName="L2TextContainer" presStyleLbl="bgAcc1" presStyleIdx="0" presStyleCnt="5"/>
      <dgm:spPr/>
    </dgm:pt>
    <dgm:pt modelId="{E09CDE6D-5AEF-493B-A1DE-C8B6EDEDC6AC}" type="pres">
      <dgm:prSet presAssocID="{89840A95-17D4-4BC2-B109-EDA4F859C5FE}" presName="FlexibleEmptyPlaceHolder" presStyleCnt="0"/>
      <dgm:spPr/>
    </dgm:pt>
    <dgm:pt modelId="{61639AF0-C833-4C7A-AD22-E7FBC6CF3616}" type="pres">
      <dgm:prSet presAssocID="{89840A95-17D4-4BC2-B109-EDA4F859C5FE}" presName="ConnectLine" presStyleLbl="sibTrans1D1" presStyleIdx="0" presStyleCnt="5"/>
      <dgm:spPr>
        <a:noFill/>
        <a:ln w="6350" cap="flat" cmpd="sng" algn="ctr">
          <a:solidFill>
            <a:schemeClr val="dk2">
              <a:hueOff val="0"/>
              <a:satOff val="0"/>
              <a:lumOff val="0"/>
              <a:alphaOff val="0"/>
            </a:schemeClr>
          </a:solidFill>
          <a:prstDash val="dash"/>
          <a:miter lim="800000"/>
        </a:ln>
        <a:effectLst/>
      </dgm:spPr>
    </dgm:pt>
    <dgm:pt modelId="{38576C36-2146-437F-A34B-5AF83F883AD9}" type="pres">
      <dgm:prSet presAssocID="{89840A95-17D4-4BC2-B109-EDA4F859C5FE}" presName="ConnectorPoint" presStyleLbl="alignNode1" presStyleIdx="0" presStyleCnt="5"/>
      <dgm:spPr/>
    </dgm:pt>
    <dgm:pt modelId="{889D33E1-EA34-4E74-AA55-AE0B88FF5875}" type="pres">
      <dgm:prSet presAssocID="{89840A95-17D4-4BC2-B109-EDA4F859C5FE}" presName="EmptyPlaceHolder" presStyleCnt="0"/>
      <dgm:spPr/>
    </dgm:pt>
    <dgm:pt modelId="{B8E44F11-4313-4FEB-AF68-5E493F972A96}" type="pres">
      <dgm:prSet presAssocID="{550819E7-881B-4C4B-8942-A8461DF6A796}" presName="spaceBetweenRectangles" presStyleCnt="0"/>
      <dgm:spPr/>
    </dgm:pt>
    <dgm:pt modelId="{F1E397A3-D69A-4309-AB14-624C9A345945}" type="pres">
      <dgm:prSet presAssocID="{77474165-DFE1-43BE-92B8-1944EEB30A63}" presName="composite" presStyleCnt="0"/>
      <dgm:spPr/>
    </dgm:pt>
    <dgm:pt modelId="{DBE559F7-9F01-4119-8C87-EB6D75B76847}" type="pres">
      <dgm:prSet presAssocID="{77474165-DFE1-43BE-92B8-1944EEB30A63}" presName="L1TextContainer" presStyleLbl="revTx" presStyleIdx="1" presStyleCnt="5">
        <dgm:presLayoutVars>
          <dgm:chMax val="1"/>
          <dgm:chPref val="1"/>
          <dgm:bulletEnabled val="1"/>
        </dgm:presLayoutVars>
      </dgm:prSet>
      <dgm:spPr/>
    </dgm:pt>
    <dgm:pt modelId="{4FA6EF9C-11E5-4227-ADC6-8CE870A7CBF6}" type="pres">
      <dgm:prSet presAssocID="{77474165-DFE1-43BE-92B8-1944EEB30A63}" presName="L2TextContainerWrapper" presStyleCnt="0">
        <dgm:presLayoutVars>
          <dgm:chMax val="0"/>
          <dgm:chPref val="0"/>
          <dgm:bulletEnabled val="1"/>
        </dgm:presLayoutVars>
      </dgm:prSet>
      <dgm:spPr/>
    </dgm:pt>
    <dgm:pt modelId="{EDE79C97-7F91-4556-B4C6-5C92B1C53B97}" type="pres">
      <dgm:prSet presAssocID="{77474165-DFE1-43BE-92B8-1944EEB30A63}" presName="L2TextContainer" presStyleLbl="bgAcc1" presStyleIdx="1" presStyleCnt="5"/>
      <dgm:spPr/>
    </dgm:pt>
    <dgm:pt modelId="{568C4C02-227B-46E4-984F-0CC7C14243D4}" type="pres">
      <dgm:prSet presAssocID="{77474165-DFE1-43BE-92B8-1944EEB30A63}" presName="FlexibleEmptyPlaceHolder" presStyleCnt="0"/>
      <dgm:spPr/>
    </dgm:pt>
    <dgm:pt modelId="{CB240FDE-4A3C-4F89-8663-354BFB439309}" type="pres">
      <dgm:prSet presAssocID="{77474165-DFE1-43BE-92B8-1944EEB30A63}" presName="ConnectLine" presStyleLbl="sibTrans1D1" presStyleIdx="1" presStyleCnt="5"/>
      <dgm:spPr>
        <a:noFill/>
        <a:ln w="6350" cap="flat" cmpd="sng" algn="ctr">
          <a:solidFill>
            <a:schemeClr val="dk2">
              <a:hueOff val="0"/>
              <a:satOff val="0"/>
              <a:lumOff val="0"/>
              <a:alphaOff val="0"/>
            </a:schemeClr>
          </a:solidFill>
          <a:prstDash val="dash"/>
          <a:miter lim="800000"/>
        </a:ln>
        <a:effectLst/>
      </dgm:spPr>
    </dgm:pt>
    <dgm:pt modelId="{D9164356-C09B-422A-99F6-8FCE1A6D0E37}" type="pres">
      <dgm:prSet presAssocID="{77474165-DFE1-43BE-92B8-1944EEB30A63}" presName="ConnectorPoint" presStyleLbl="alignNode1" presStyleIdx="1" presStyleCnt="5"/>
      <dgm:spPr/>
    </dgm:pt>
    <dgm:pt modelId="{04F30E05-ADE9-4621-AD71-9E63A4F5E5D0}" type="pres">
      <dgm:prSet presAssocID="{77474165-DFE1-43BE-92B8-1944EEB30A63}" presName="EmptyPlaceHolder" presStyleCnt="0"/>
      <dgm:spPr/>
    </dgm:pt>
    <dgm:pt modelId="{888E5F7E-BE8F-43C4-A34A-E4077EC02A58}" type="pres">
      <dgm:prSet presAssocID="{DC0B0C0E-849D-4D83-B0D5-93C3A6AE9112}" presName="spaceBetweenRectangles" presStyleCnt="0"/>
      <dgm:spPr/>
    </dgm:pt>
    <dgm:pt modelId="{0A270B74-E6BD-49A5-8A69-ADD5647A7962}" type="pres">
      <dgm:prSet presAssocID="{AB29FDD1-0E3E-414F-A7F6-67CF872C4FD0}" presName="composite" presStyleCnt="0"/>
      <dgm:spPr/>
    </dgm:pt>
    <dgm:pt modelId="{ECA98CB4-1574-400F-9D3E-F1A6ADAA8622}" type="pres">
      <dgm:prSet presAssocID="{AB29FDD1-0E3E-414F-A7F6-67CF872C4FD0}" presName="L1TextContainer" presStyleLbl="revTx" presStyleIdx="2" presStyleCnt="5">
        <dgm:presLayoutVars>
          <dgm:chMax val="1"/>
          <dgm:chPref val="1"/>
          <dgm:bulletEnabled val="1"/>
        </dgm:presLayoutVars>
      </dgm:prSet>
      <dgm:spPr/>
    </dgm:pt>
    <dgm:pt modelId="{5D5AA471-9EB4-4E74-BB2C-11562F127689}" type="pres">
      <dgm:prSet presAssocID="{AB29FDD1-0E3E-414F-A7F6-67CF872C4FD0}" presName="L2TextContainerWrapper" presStyleCnt="0">
        <dgm:presLayoutVars>
          <dgm:chMax val="0"/>
          <dgm:chPref val="0"/>
          <dgm:bulletEnabled val="1"/>
        </dgm:presLayoutVars>
      </dgm:prSet>
      <dgm:spPr/>
    </dgm:pt>
    <dgm:pt modelId="{8FFBFB75-1D96-4EBE-989A-0F47B1564E51}" type="pres">
      <dgm:prSet presAssocID="{AB29FDD1-0E3E-414F-A7F6-67CF872C4FD0}" presName="L2TextContainer" presStyleLbl="bgAcc1" presStyleIdx="2" presStyleCnt="5"/>
      <dgm:spPr/>
    </dgm:pt>
    <dgm:pt modelId="{D7AEB0C9-BD54-492C-98B3-F4F74F91FD2B}" type="pres">
      <dgm:prSet presAssocID="{AB29FDD1-0E3E-414F-A7F6-67CF872C4FD0}" presName="FlexibleEmptyPlaceHolder" presStyleCnt="0"/>
      <dgm:spPr/>
    </dgm:pt>
    <dgm:pt modelId="{A5C1CAC7-33B4-4D84-B1AD-E1E3BFE10AF1}" type="pres">
      <dgm:prSet presAssocID="{AB29FDD1-0E3E-414F-A7F6-67CF872C4FD0}" presName="ConnectLine" presStyleLbl="sibTrans1D1" presStyleIdx="2" presStyleCnt="5"/>
      <dgm:spPr>
        <a:noFill/>
        <a:ln w="6350" cap="flat" cmpd="sng" algn="ctr">
          <a:solidFill>
            <a:schemeClr val="dk2">
              <a:hueOff val="0"/>
              <a:satOff val="0"/>
              <a:lumOff val="0"/>
              <a:alphaOff val="0"/>
            </a:schemeClr>
          </a:solidFill>
          <a:prstDash val="dash"/>
          <a:miter lim="800000"/>
        </a:ln>
        <a:effectLst/>
      </dgm:spPr>
    </dgm:pt>
    <dgm:pt modelId="{1897179B-BB66-4275-8AC4-D3713B0BB048}" type="pres">
      <dgm:prSet presAssocID="{AB29FDD1-0E3E-414F-A7F6-67CF872C4FD0}" presName="ConnectorPoint" presStyleLbl="alignNode1" presStyleIdx="2" presStyleCnt="5"/>
      <dgm:spPr/>
    </dgm:pt>
    <dgm:pt modelId="{4F4BB221-3425-41B8-BE48-E4B39272512A}" type="pres">
      <dgm:prSet presAssocID="{AB29FDD1-0E3E-414F-A7F6-67CF872C4FD0}" presName="EmptyPlaceHolder" presStyleCnt="0"/>
      <dgm:spPr/>
    </dgm:pt>
    <dgm:pt modelId="{FEF8D8AD-AD64-4A15-AFBE-ABC3525A70AE}" type="pres">
      <dgm:prSet presAssocID="{398C076B-DA36-447B-B263-E9953E5B4E15}" presName="spaceBetweenRectangles" presStyleCnt="0"/>
      <dgm:spPr/>
    </dgm:pt>
    <dgm:pt modelId="{10922D61-4576-472F-8313-135BFC6FD1AF}" type="pres">
      <dgm:prSet presAssocID="{D28ECFEF-A1D6-4412-AEBC-32B2A4CA9545}" presName="composite" presStyleCnt="0"/>
      <dgm:spPr/>
    </dgm:pt>
    <dgm:pt modelId="{62E02BC5-CE91-45DD-AE13-94A6D37D059E}" type="pres">
      <dgm:prSet presAssocID="{D28ECFEF-A1D6-4412-AEBC-32B2A4CA9545}" presName="L1TextContainer" presStyleLbl="revTx" presStyleIdx="3" presStyleCnt="5">
        <dgm:presLayoutVars>
          <dgm:chMax val="1"/>
          <dgm:chPref val="1"/>
          <dgm:bulletEnabled val="1"/>
        </dgm:presLayoutVars>
      </dgm:prSet>
      <dgm:spPr/>
    </dgm:pt>
    <dgm:pt modelId="{BC8DE167-994D-4B6E-8C46-EC80469779BF}" type="pres">
      <dgm:prSet presAssocID="{D28ECFEF-A1D6-4412-AEBC-32B2A4CA9545}" presName="L2TextContainerWrapper" presStyleCnt="0">
        <dgm:presLayoutVars>
          <dgm:chMax val="0"/>
          <dgm:chPref val="0"/>
          <dgm:bulletEnabled val="1"/>
        </dgm:presLayoutVars>
      </dgm:prSet>
      <dgm:spPr/>
    </dgm:pt>
    <dgm:pt modelId="{EA5C8329-E188-4166-8082-5C80C1F77F9C}" type="pres">
      <dgm:prSet presAssocID="{D28ECFEF-A1D6-4412-AEBC-32B2A4CA9545}" presName="L2TextContainer" presStyleLbl="bgAcc1" presStyleIdx="3" presStyleCnt="5"/>
      <dgm:spPr/>
    </dgm:pt>
    <dgm:pt modelId="{1743C924-0A19-4649-BC46-45CE9DFA2DCA}" type="pres">
      <dgm:prSet presAssocID="{D28ECFEF-A1D6-4412-AEBC-32B2A4CA9545}" presName="FlexibleEmptyPlaceHolder" presStyleCnt="0"/>
      <dgm:spPr/>
    </dgm:pt>
    <dgm:pt modelId="{BE953C87-6C2B-4992-99DB-BD08C821A1C8}" type="pres">
      <dgm:prSet presAssocID="{D28ECFEF-A1D6-4412-AEBC-32B2A4CA9545}" presName="ConnectLine" presStyleLbl="sibTrans1D1" presStyleIdx="3" presStyleCnt="5"/>
      <dgm:spPr>
        <a:noFill/>
        <a:ln w="6350" cap="flat" cmpd="sng" algn="ctr">
          <a:solidFill>
            <a:schemeClr val="dk2">
              <a:hueOff val="0"/>
              <a:satOff val="0"/>
              <a:lumOff val="0"/>
              <a:alphaOff val="0"/>
            </a:schemeClr>
          </a:solidFill>
          <a:prstDash val="dash"/>
          <a:miter lim="800000"/>
        </a:ln>
        <a:effectLst/>
      </dgm:spPr>
    </dgm:pt>
    <dgm:pt modelId="{B58EAD2C-EF38-4E6D-8862-DED96F007098}" type="pres">
      <dgm:prSet presAssocID="{D28ECFEF-A1D6-4412-AEBC-32B2A4CA9545}" presName="ConnectorPoint" presStyleLbl="alignNode1" presStyleIdx="3" presStyleCnt="5"/>
      <dgm:spPr/>
    </dgm:pt>
    <dgm:pt modelId="{2D215594-289C-4BB4-A48F-A3E9AAE77AC4}" type="pres">
      <dgm:prSet presAssocID="{D28ECFEF-A1D6-4412-AEBC-32B2A4CA9545}" presName="EmptyPlaceHolder" presStyleCnt="0"/>
      <dgm:spPr/>
    </dgm:pt>
    <dgm:pt modelId="{6D61AE52-4F93-4585-B212-7F7CADB47E03}" type="pres">
      <dgm:prSet presAssocID="{ED91E2FF-463F-480F-A667-715E984193FF}" presName="spaceBetweenRectangles" presStyleCnt="0"/>
      <dgm:spPr/>
    </dgm:pt>
    <dgm:pt modelId="{D3270B35-14A3-4D5F-873B-AD09B3DB3F17}" type="pres">
      <dgm:prSet presAssocID="{D23A6AE4-D4CE-40E1-BFCA-3DAEF096A14A}" presName="composite" presStyleCnt="0"/>
      <dgm:spPr/>
    </dgm:pt>
    <dgm:pt modelId="{08450642-6B41-4D1E-B128-BCB2E06A0108}" type="pres">
      <dgm:prSet presAssocID="{D23A6AE4-D4CE-40E1-BFCA-3DAEF096A14A}" presName="L1TextContainer" presStyleLbl="revTx" presStyleIdx="4" presStyleCnt="5">
        <dgm:presLayoutVars>
          <dgm:chMax val="1"/>
          <dgm:chPref val="1"/>
          <dgm:bulletEnabled val="1"/>
        </dgm:presLayoutVars>
      </dgm:prSet>
      <dgm:spPr/>
    </dgm:pt>
    <dgm:pt modelId="{D6D7D2EB-E717-44BD-8CB0-647E341F1FA9}" type="pres">
      <dgm:prSet presAssocID="{D23A6AE4-D4CE-40E1-BFCA-3DAEF096A14A}" presName="L2TextContainerWrapper" presStyleCnt="0">
        <dgm:presLayoutVars>
          <dgm:chMax val="0"/>
          <dgm:chPref val="0"/>
          <dgm:bulletEnabled val="1"/>
        </dgm:presLayoutVars>
      </dgm:prSet>
      <dgm:spPr/>
    </dgm:pt>
    <dgm:pt modelId="{C1845992-0A90-4EA4-91F2-59016E457E97}" type="pres">
      <dgm:prSet presAssocID="{D23A6AE4-D4CE-40E1-BFCA-3DAEF096A14A}" presName="L2TextContainer" presStyleLbl="bgAcc1" presStyleIdx="4" presStyleCnt="5"/>
      <dgm:spPr/>
    </dgm:pt>
    <dgm:pt modelId="{19FD55A0-5365-47BE-B385-8D3EB629111B}" type="pres">
      <dgm:prSet presAssocID="{D23A6AE4-D4CE-40E1-BFCA-3DAEF096A14A}" presName="FlexibleEmptyPlaceHolder" presStyleCnt="0"/>
      <dgm:spPr/>
    </dgm:pt>
    <dgm:pt modelId="{7AA063B0-351B-457A-926C-75E62B82CDC2}" type="pres">
      <dgm:prSet presAssocID="{D23A6AE4-D4CE-40E1-BFCA-3DAEF096A14A}" presName="ConnectLine" presStyleLbl="sibTrans1D1" presStyleIdx="4" presStyleCnt="5"/>
      <dgm:spPr>
        <a:noFill/>
        <a:ln w="6350" cap="flat" cmpd="sng" algn="ctr">
          <a:solidFill>
            <a:schemeClr val="dk2">
              <a:hueOff val="0"/>
              <a:satOff val="0"/>
              <a:lumOff val="0"/>
              <a:alphaOff val="0"/>
            </a:schemeClr>
          </a:solidFill>
          <a:prstDash val="dash"/>
          <a:miter lim="800000"/>
        </a:ln>
        <a:effectLst/>
      </dgm:spPr>
    </dgm:pt>
    <dgm:pt modelId="{6D6B15D0-9EF6-4C7B-8BEC-8A8CD107E55F}" type="pres">
      <dgm:prSet presAssocID="{D23A6AE4-D4CE-40E1-BFCA-3DAEF096A14A}" presName="ConnectorPoint" presStyleLbl="alignNode1" presStyleIdx="4" presStyleCnt="5"/>
      <dgm:spPr/>
    </dgm:pt>
    <dgm:pt modelId="{1ECA5587-6722-460C-9BA8-B4A8D3FAA48D}" type="pres">
      <dgm:prSet presAssocID="{D23A6AE4-D4CE-40E1-BFCA-3DAEF096A14A}" presName="EmptyPlaceHolder" presStyleCnt="0"/>
      <dgm:spPr/>
    </dgm:pt>
  </dgm:ptLst>
  <dgm:cxnLst>
    <dgm:cxn modelId="{450C5D01-B789-4363-A2A1-905708EB1D70}" type="presOf" srcId="{9EF172F4-E544-40C1-AD88-135F79B22489}" destId="{8FFBFB75-1D96-4EBE-989A-0F47B1564E51}" srcOrd="0" destOrd="0" presId="urn:microsoft.com/office/officeart/2016/7/layout/BasicTimeline"/>
    <dgm:cxn modelId="{31DF6402-7329-4F72-BD53-A828A6483C85}" srcId="{C32C2C64-1F2C-477E-8BBC-FA4A2EB88A6C}" destId="{AB29FDD1-0E3E-414F-A7F6-67CF872C4FD0}" srcOrd="2" destOrd="0" parTransId="{AC5368A2-4625-4A79-A3D5-0562CC55F275}" sibTransId="{398C076B-DA36-447B-B263-E9953E5B4E15}"/>
    <dgm:cxn modelId="{DCE66903-E14F-4CDB-A98F-4D775A3C8EC8}" type="presOf" srcId="{2CC06BB8-C0D2-4B1D-9597-4EDCD083F51C}" destId="{972C36B0-4327-4C7D-B6C9-12557A3951AB}" srcOrd="0" destOrd="0" presId="urn:microsoft.com/office/officeart/2016/7/layout/BasicTimeline"/>
    <dgm:cxn modelId="{1933640B-B765-4B8E-87C9-66F9C0CE5298}" srcId="{AB29FDD1-0E3E-414F-A7F6-67CF872C4FD0}" destId="{9EF172F4-E544-40C1-AD88-135F79B22489}" srcOrd="0" destOrd="0" parTransId="{F0B5E368-7F55-49D9-AD98-46C34C22E646}" sibTransId="{A18A9B49-AA58-46C6-A8EB-9807A5651750}"/>
    <dgm:cxn modelId="{E6B8942B-C017-498A-B2D8-A759583E4D25}" srcId="{77474165-DFE1-43BE-92B8-1944EEB30A63}" destId="{B3B136E2-DCB6-4CF9-9537-40227DED250A}" srcOrd="0" destOrd="0" parTransId="{5DA7BE3D-0CB1-4A14-B4F0-6E16660EE7C7}" sibTransId="{30D8F7FB-BBBF-49B5-96B6-F39FF33F2377}"/>
    <dgm:cxn modelId="{87742A33-6010-42A6-A94C-4CDEF7CC7D7D}" type="presOf" srcId="{AB29FDD1-0E3E-414F-A7F6-67CF872C4FD0}" destId="{ECA98CB4-1574-400F-9D3E-F1A6ADAA8622}" srcOrd="0" destOrd="0" presId="urn:microsoft.com/office/officeart/2016/7/layout/BasicTimeline"/>
    <dgm:cxn modelId="{93D3C261-40BF-487A-9B99-B3221452B16F}" srcId="{C32C2C64-1F2C-477E-8BBC-FA4A2EB88A6C}" destId="{D28ECFEF-A1D6-4412-AEBC-32B2A4CA9545}" srcOrd="3" destOrd="0" parTransId="{9064E8A9-930A-4D7B-808E-AA1FED72AA16}" sibTransId="{ED91E2FF-463F-480F-A667-715E984193FF}"/>
    <dgm:cxn modelId="{47A26F6A-70F3-422D-9DA0-C4A04F9AE1D9}" type="presOf" srcId="{8983599A-81BC-4C0D-8FAB-F51C4768663C}" destId="{EDE79C97-7F91-4556-B4C6-5C92B1C53B97}" srcOrd="0" destOrd="1" presId="urn:microsoft.com/office/officeart/2016/7/layout/BasicTimeline"/>
    <dgm:cxn modelId="{4F29D473-897E-46BE-88E6-2A0F12760685}" srcId="{C32C2C64-1F2C-477E-8BBC-FA4A2EB88A6C}" destId="{89840A95-17D4-4BC2-B109-EDA4F859C5FE}" srcOrd="0" destOrd="0" parTransId="{A592D7EB-1A7D-4563-88D2-D85FB6FC3F90}" sibTransId="{550819E7-881B-4C4B-8942-A8461DF6A796}"/>
    <dgm:cxn modelId="{468CFE75-560D-494F-9A2F-458DA4372DC2}" srcId="{89840A95-17D4-4BC2-B109-EDA4F859C5FE}" destId="{2CC06BB8-C0D2-4B1D-9597-4EDCD083F51C}" srcOrd="0" destOrd="0" parTransId="{1ACBEA46-DB89-4485-960B-113B82AEE01E}" sibTransId="{4D186AD9-E36E-4C4D-B881-AA8673BA041E}"/>
    <dgm:cxn modelId="{C640F458-26DD-42C5-A761-4C7BEFB9F55D}" type="presOf" srcId="{6B64F80B-5320-4B6A-931A-4BEC8C6CC65A}" destId="{C1845992-0A90-4EA4-91F2-59016E457E97}" srcOrd="0" destOrd="0" presId="urn:microsoft.com/office/officeart/2016/7/layout/BasicTimeline"/>
    <dgm:cxn modelId="{AB67317A-CBFE-4EB2-A67C-BBCF305F0E7B}" type="presOf" srcId="{89840A95-17D4-4BC2-B109-EDA4F859C5FE}" destId="{D1C9B634-2C61-4AAD-9D72-C9A823B5F742}" srcOrd="0" destOrd="0" presId="urn:microsoft.com/office/officeart/2016/7/layout/BasicTimeline"/>
    <dgm:cxn modelId="{6E546C7F-FBE8-47ED-8B05-3149946A746C}" srcId="{D28ECFEF-A1D6-4412-AEBC-32B2A4CA9545}" destId="{AE1EFB55-5FE8-4463-BAFA-D802C9BCD5C1}" srcOrd="0" destOrd="0" parTransId="{9755E027-FE1B-4B6F-A2E9-87663BC0C8FF}" sibTransId="{3AF3C5A1-2F33-49D1-9AAC-E03724D8F49E}"/>
    <dgm:cxn modelId="{45C3D692-CF6B-44D5-BC5B-661BCEB379FC}" type="presOf" srcId="{C32C2C64-1F2C-477E-8BBC-FA4A2EB88A6C}" destId="{48509757-4F9F-498A-9C0D-6B408AD81B67}" srcOrd="0" destOrd="0" presId="urn:microsoft.com/office/officeart/2016/7/layout/BasicTimeline"/>
    <dgm:cxn modelId="{80991FB5-7AA5-45FA-BCF7-3D8C8172D2AC}" srcId="{89840A95-17D4-4BC2-B109-EDA4F859C5FE}" destId="{B318271B-FB35-494E-B10B-8EE03C8F74A6}" srcOrd="1" destOrd="0" parTransId="{573EECB0-D26F-4DAD-8CAD-A3790B840913}" sibTransId="{10D1CF65-D009-494E-803F-69A591E183E8}"/>
    <dgm:cxn modelId="{3F5197B8-CE02-4309-80B8-E01E3214DF61}" type="presOf" srcId="{D28ECFEF-A1D6-4412-AEBC-32B2A4CA9545}" destId="{62E02BC5-CE91-45DD-AE13-94A6D37D059E}" srcOrd="0" destOrd="0" presId="urn:microsoft.com/office/officeart/2016/7/layout/BasicTimeline"/>
    <dgm:cxn modelId="{B52E4EBF-0D43-47FB-9B5D-F543B40959E2}" type="presOf" srcId="{D23A6AE4-D4CE-40E1-BFCA-3DAEF096A14A}" destId="{08450642-6B41-4D1E-B128-BCB2E06A0108}" srcOrd="0" destOrd="0" presId="urn:microsoft.com/office/officeart/2016/7/layout/BasicTimeline"/>
    <dgm:cxn modelId="{6370A0CF-4D3C-45F7-AA85-CD7803B64FA3}" srcId="{77474165-DFE1-43BE-92B8-1944EEB30A63}" destId="{8983599A-81BC-4C0D-8FAB-F51C4768663C}" srcOrd="1" destOrd="0" parTransId="{579F826F-C545-46D0-A293-9DD5AE1C15AA}" sibTransId="{0524782C-F75E-4880-B5BE-C09E74D530B0}"/>
    <dgm:cxn modelId="{4AE5D4D6-EBA2-4721-A744-668A433C868A}" type="presOf" srcId="{B318271B-FB35-494E-B10B-8EE03C8F74A6}" destId="{972C36B0-4327-4C7D-B6C9-12557A3951AB}" srcOrd="0" destOrd="1" presId="urn:microsoft.com/office/officeart/2016/7/layout/BasicTimeline"/>
    <dgm:cxn modelId="{255EE0EA-C724-4377-8D42-F7621B4E9B4B}" type="presOf" srcId="{B3B136E2-DCB6-4CF9-9537-40227DED250A}" destId="{EDE79C97-7F91-4556-B4C6-5C92B1C53B97}" srcOrd="0" destOrd="0" presId="urn:microsoft.com/office/officeart/2016/7/layout/BasicTimeline"/>
    <dgm:cxn modelId="{CCBC16EC-741A-41B4-BA32-7EE453CEDC79}" srcId="{C32C2C64-1F2C-477E-8BBC-FA4A2EB88A6C}" destId="{D23A6AE4-D4CE-40E1-BFCA-3DAEF096A14A}" srcOrd="4" destOrd="0" parTransId="{459F5574-A885-4257-B114-C5B177273A22}" sibTransId="{9DAF695A-51A6-495C-9DBD-46C7E4DA1FD1}"/>
    <dgm:cxn modelId="{FF6182ED-E56A-4462-B7E6-577509B39FA2}" type="presOf" srcId="{77474165-DFE1-43BE-92B8-1944EEB30A63}" destId="{DBE559F7-9F01-4119-8C87-EB6D75B76847}" srcOrd="0" destOrd="0" presId="urn:microsoft.com/office/officeart/2016/7/layout/BasicTimeline"/>
    <dgm:cxn modelId="{83F0C4F7-0224-49F7-A487-17A51BAAAE66}" srcId="{C32C2C64-1F2C-477E-8BBC-FA4A2EB88A6C}" destId="{77474165-DFE1-43BE-92B8-1944EEB30A63}" srcOrd="1" destOrd="0" parTransId="{5B4303CF-3771-468D-AC13-E804FA824B3C}" sibTransId="{DC0B0C0E-849D-4D83-B0D5-93C3A6AE9112}"/>
    <dgm:cxn modelId="{4D0FADF8-0867-4082-8669-D6DFCA24B5D9}" type="presOf" srcId="{AE1EFB55-5FE8-4463-BAFA-D802C9BCD5C1}" destId="{EA5C8329-E188-4166-8082-5C80C1F77F9C}" srcOrd="0" destOrd="0" presId="urn:microsoft.com/office/officeart/2016/7/layout/BasicTimeline"/>
    <dgm:cxn modelId="{3AA3A4F9-E59F-4AB6-BFBB-4D03A364EBB9}" srcId="{D23A6AE4-D4CE-40E1-BFCA-3DAEF096A14A}" destId="{6B64F80B-5320-4B6A-931A-4BEC8C6CC65A}" srcOrd="0" destOrd="0" parTransId="{E06210D4-0482-4257-83B0-B5FFF9EC7AD4}" sibTransId="{91BD054E-F92C-4F10-B895-386C2EB88E63}"/>
    <dgm:cxn modelId="{55B0F1F1-41BF-4B81-A99E-22C3C2987913}" type="presParOf" srcId="{48509757-4F9F-498A-9C0D-6B408AD81B67}" destId="{56E8D4FF-4971-4B54-BAFC-3A2F5401CFFA}" srcOrd="0" destOrd="0" presId="urn:microsoft.com/office/officeart/2016/7/layout/BasicTimeline"/>
    <dgm:cxn modelId="{C4C8158F-B9B2-455D-BBF5-F391FB77EB45}" type="presParOf" srcId="{48509757-4F9F-498A-9C0D-6B408AD81B67}" destId="{96B99FA2-CDC6-4345-904E-603E23CC722F}" srcOrd="1" destOrd="0" presId="urn:microsoft.com/office/officeart/2016/7/layout/BasicTimeline"/>
    <dgm:cxn modelId="{6ECB03DA-78B6-4F07-B341-CEA2E538C681}" type="presParOf" srcId="{96B99FA2-CDC6-4345-904E-603E23CC722F}" destId="{3F94459C-52A3-48D6-A18F-39802CED3646}" srcOrd="0" destOrd="0" presId="urn:microsoft.com/office/officeart/2016/7/layout/BasicTimeline"/>
    <dgm:cxn modelId="{3F041A39-3326-4E44-801B-BB97C9D9241F}" type="presParOf" srcId="{3F94459C-52A3-48D6-A18F-39802CED3646}" destId="{D1C9B634-2C61-4AAD-9D72-C9A823B5F742}" srcOrd="0" destOrd="0" presId="urn:microsoft.com/office/officeart/2016/7/layout/BasicTimeline"/>
    <dgm:cxn modelId="{6328C2CB-23F5-4C19-8305-F4B3ACBF440D}" type="presParOf" srcId="{3F94459C-52A3-48D6-A18F-39802CED3646}" destId="{BF7FB317-0580-4D6D-BD21-4F46899A34FD}" srcOrd="1" destOrd="0" presId="urn:microsoft.com/office/officeart/2016/7/layout/BasicTimeline"/>
    <dgm:cxn modelId="{2FFD8733-8379-455F-B586-307E13213963}" type="presParOf" srcId="{BF7FB317-0580-4D6D-BD21-4F46899A34FD}" destId="{972C36B0-4327-4C7D-B6C9-12557A3951AB}" srcOrd="0" destOrd="0" presId="urn:microsoft.com/office/officeart/2016/7/layout/BasicTimeline"/>
    <dgm:cxn modelId="{4A808674-5611-4D8C-8E3A-F2658C2C2587}" type="presParOf" srcId="{BF7FB317-0580-4D6D-BD21-4F46899A34FD}" destId="{E09CDE6D-5AEF-493B-A1DE-C8B6EDEDC6AC}" srcOrd="1" destOrd="0" presId="urn:microsoft.com/office/officeart/2016/7/layout/BasicTimeline"/>
    <dgm:cxn modelId="{AB5D751B-0ABD-4BE5-B225-B5796286C316}" type="presParOf" srcId="{3F94459C-52A3-48D6-A18F-39802CED3646}" destId="{61639AF0-C833-4C7A-AD22-E7FBC6CF3616}" srcOrd="2" destOrd="0" presId="urn:microsoft.com/office/officeart/2016/7/layout/BasicTimeline"/>
    <dgm:cxn modelId="{89BC693B-F2D2-4E72-827B-129D2E3812B1}" type="presParOf" srcId="{3F94459C-52A3-48D6-A18F-39802CED3646}" destId="{38576C36-2146-437F-A34B-5AF83F883AD9}" srcOrd="3" destOrd="0" presId="urn:microsoft.com/office/officeart/2016/7/layout/BasicTimeline"/>
    <dgm:cxn modelId="{FB594B62-D27D-4740-B7BF-AD9F510F9DE8}" type="presParOf" srcId="{3F94459C-52A3-48D6-A18F-39802CED3646}" destId="{889D33E1-EA34-4E74-AA55-AE0B88FF5875}" srcOrd="4" destOrd="0" presId="urn:microsoft.com/office/officeart/2016/7/layout/BasicTimeline"/>
    <dgm:cxn modelId="{F97CD180-0D10-4A67-9C6D-B89BDD358031}" type="presParOf" srcId="{96B99FA2-CDC6-4345-904E-603E23CC722F}" destId="{B8E44F11-4313-4FEB-AF68-5E493F972A96}" srcOrd="1" destOrd="0" presId="urn:microsoft.com/office/officeart/2016/7/layout/BasicTimeline"/>
    <dgm:cxn modelId="{66E75F81-2444-43C8-B11B-4E5DE39210F1}" type="presParOf" srcId="{96B99FA2-CDC6-4345-904E-603E23CC722F}" destId="{F1E397A3-D69A-4309-AB14-624C9A345945}" srcOrd="2" destOrd="0" presId="urn:microsoft.com/office/officeart/2016/7/layout/BasicTimeline"/>
    <dgm:cxn modelId="{2FA7AF71-5D94-479F-9FB3-F21F3831A811}" type="presParOf" srcId="{F1E397A3-D69A-4309-AB14-624C9A345945}" destId="{DBE559F7-9F01-4119-8C87-EB6D75B76847}" srcOrd="0" destOrd="0" presId="urn:microsoft.com/office/officeart/2016/7/layout/BasicTimeline"/>
    <dgm:cxn modelId="{F3D351BF-2B6D-45D8-BE19-980FD421A8B1}" type="presParOf" srcId="{F1E397A3-D69A-4309-AB14-624C9A345945}" destId="{4FA6EF9C-11E5-4227-ADC6-8CE870A7CBF6}" srcOrd="1" destOrd="0" presId="urn:microsoft.com/office/officeart/2016/7/layout/BasicTimeline"/>
    <dgm:cxn modelId="{B3617CF0-EE9F-43F2-B9F6-11B560EB999F}" type="presParOf" srcId="{4FA6EF9C-11E5-4227-ADC6-8CE870A7CBF6}" destId="{EDE79C97-7F91-4556-B4C6-5C92B1C53B97}" srcOrd="0" destOrd="0" presId="urn:microsoft.com/office/officeart/2016/7/layout/BasicTimeline"/>
    <dgm:cxn modelId="{7EBE0949-CF34-4931-B140-62354F65C211}" type="presParOf" srcId="{4FA6EF9C-11E5-4227-ADC6-8CE870A7CBF6}" destId="{568C4C02-227B-46E4-984F-0CC7C14243D4}" srcOrd="1" destOrd="0" presId="urn:microsoft.com/office/officeart/2016/7/layout/BasicTimeline"/>
    <dgm:cxn modelId="{F2B99254-460E-4783-837D-C53EA2C06CCD}" type="presParOf" srcId="{F1E397A3-D69A-4309-AB14-624C9A345945}" destId="{CB240FDE-4A3C-4F89-8663-354BFB439309}" srcOrd="2" destOrd="0" presId="urn:microsoft.com/office/officeart/2016/7/layout/BasicTimeline"/>
    <dgm:cxn modelId="{948AE334-8C83-467A-8E29-B0E5495E7EC4}" type="presParOf" srcId="{F1E397A3-D69A-4309-AB14-624C9A345945}" destId="{D9164356-C09B-422A-99F6-8FCE1A6D0E37}" srcOrd="3" destOrd="0" presId="urn:microsoft.com/office/officeart/2016/7/layout/BasicTimeline"/>
    <dgm:cxn modelId="{A1116638-DA22-4C78-9F07-D7564E9E11FB}" type="presParOf" srcId="{F1E397A3-D69A-4309-AB14-624C9A345945}" destId="{04F30E05-ADE9-4621-AD71-9E63A4F5E5D0}" srcOrd="4" destOrd="0" presId="urn:microsoft.com/office/officeart/2016/7/layout/BasicTimeline"/>
    <dgm:cxn modelId="{0B1E0855-46DF-48C4-B06C-B70CD8903499}" type="presParOf" srcId="{96B99FA2-CDC6-4345-904E-603E23CC722F}" destId="{888E5F7E-BE8F-43C4-A34A-E4077EC02A58}" srcOrd="3" destOrd="0" presId="urn:microsoft.com/office/officeart/2016/7/layout/BasicTimeline"/>
    <dgm:cxn modelId="{483FC8E9-B1C4-4AF9-BEEF-4F492D10DAC8}" type="presParOf" srcId="{96B99FA2-CDC6-4345-904E-603E23CC722F}" destId="{0A270B74-E6BD-49A5-8A69-ADD5647A7962}" srcOrd="4" destOrd="0" presId="urn:microsoft.com/office/officeart/2016/7/layout/BasicTimeline"/>
    <dgm:cxn modelId="{42BDB5E3-819F-49F3-AB3B-8A289C8B2832}" type="presParOf" srcId="{0A270B74-E6BD-49A5-8A69-ADD5647A7962}" destId="{ECA98CB4-1574-400F-9D3E-F1A6ADAA8622}" srcOrd="0" destOrd="0" presId="urn:microsoft.com/office/officeart/2016/7/layout/BasicTimeline"/>
    <dgm:cxn modelId="{4926C0F3-0C3D-406E-B9AB-7D63E425818A}" type="presParOf" srcId="{0A270B74-E6BD-49A5-8A69-ADD5647A7962}" destId="{5D5AA471-9EB4-4E74-BB2C-11562F127689}" srcOrd="1" destOrd="0" presId="urn:microsoft.com/office/officeart/2016/7/layout/BasicTimeline"/>
    <dgm:cxn modelId="{23F07D56-40F4-409B-95B5-70A7D66C3C50}" type="presParOf" srcId="{5D5AA471-9EB4-4E74-BB2C-11562F127689}" destId="{8FFBFB75-1D96-4EBE-989A-0F47B1564E51}" srcOrd="0" destOrd="0" presId="urn:microsoft.com/office/officeart/2016/7/layout/BasicTimeline"/>
    <dgm:cxn modelId="{62EB9D72-F696-4EC9-AE9E-DB129ED76F70}" type="presParOf" srcId="{5D5AA471-9EB4-4E74-BB2C-11562F127689}" destId="{D7AEB0C9-BD54-492C-98B3-F4F74F91FD2B}" srcOrd="1" destOrd="0" presId="urn:microsoft.com/office/officeart/2016/7/layout/BasicTimeline"/>
    <dgm:cxn modelId="{A1562680-244B-4626-85E6-56F3ECFA5479}" type="presParOf" srcId="{0A270B74-E6BD-49A5-8A69-ADD5647A7962}" destId="{A5C1CAC7-33B4-4D84-B1AD-E1E3BFE10AF1}" srcOrd="2" destOrd="0" presId="urn:microsoft.com/office/officeart/2016/7/layout/BasicTimeline"/>
    <dgm:cxn modelId="{76B5D760-CA91-4E51-802B-2124BA417C4F}" type="presParOf" srcId="{0A270B74-E6BD-49A5-8A69-ADD5647A7962}" destId="{1897179B-BB66-4275-8AC4-D3713B0BB048}" srcOrd="3" destOrd="0" presId="urn:microsoft.com/office/officeart/2016/7/layout/BasicTimeline"/>
    <dgm:cxn modelId="{0A5326CC-EE2A-4ABC-A77B-FD1F720368D9}" type="presParOf" srcId="{0A270B74-E6BD-49A5-8A69-ADD5647A7962}" destId="{4F4BB221-3425-41B8-BE48-E4B39272512A}" srcOrd="4" destOrd="0" presId="urn:microsoft.com/office/officeart/2016/7/layout/BasicTimeline"/>
    <dgm:cxn modelId="{A31D3CA3-574B-43CC-9A10-E441918B3FC7}" type="presParOf" srcId="{96B99FA2-CDC6-4345-904E-603E23CC722F}" destId="{FEF8D8AD-AD64-4A15-AFBE-ABC3525A70AE}" srcOrd="5" destOrd="0" presId="urn:microsoft.com/office/officeart/2016/7/layout/BasicTimeline"/>
    <dgm:cxn modelId="{032B067B-AA41-4B54-AF70-E95D85CEAE3E}" type="presParOf" srcId="{96B99FA2-CDC6-4345-904E-603E23CC722F}" destId="{10922D61-4576-472F-8313-135BFC6FD1AF}" srcOrd="6" destOrd="0" presId="urn:microsoft.com/office/officeart/2016/7/layout/BasicTimeline"/>
    <dgm:cxn modelId="{E7EA7EF1-26CB-423F-BA6E-509CBF421DBD}" type="presParOf" srcId="{10922D61-4576-472F-8313-135BFC6FD1AF}" destId="{62E02BC5-CE91-45DD-AE13-94A6D37D059E}" srcOrd="0" destOrd="0" presId="urn:microsoft.com/office/officeart/2016/7/layout/BasicTimeline"/>
    <dgm:cxn modelId="{E8D960E0-D501-4FF1-81A3-88DC539F6ACA}" type="presParOf" srcId="{10922D61-4576-472F-8313-135BFC6FD1AF}" destId="{BC8DE167-994D-4B6E-8C46-EC80469779BF}" srcOrd="1" destOrd="0" presId="urn:microsoft.com/office/officeart/2016/7/layout/BasicTimeline"/>
    <dgm:cxn modelId="{2CF50A3A-BCC9-4AC1-8095-81EFE2F1A5D8}" type="presParOf" srcId="{BC8DE167-994D-4B6E-8C46-EC80469779BF}" destId="{EA5C8329-E188-4166-8082-5C80C1F77F9C}" srcOrd="0" destOrd="0" presId="urn:microsoft.com/office/officeart/2016/7/layout/BasicTimeline"/>
    <dgm:cxn modelId="{F5B1D3A7-9BC7-4D57-8B0C-7816F902124C}" type="presParOf" srcId="{BC8DE167-994D-4B6E-8C46-EC80469779BF}" destId="{1743C924-0A19-4649-BC46-45CE9DFA2DCA}" srcOrd="1" destOrd="0" presId="urn:microsoft.com/office/officeart/2016/7/layout/BasicTimeline"/>
    <dgm:cxn modelId="{28F478AF-72C7-467B-9FE5-7046BC2F2853}" type="presParOf" srcId="{10922D61-4576-472F-8313-135BFC6FD1AF}" destId="{BE953C87-6C2B-4992-99DB-BD08C821A1C8}" srcOrd="2" destOrd="0" presId="urn:microsoft.com/office/officeart/2016/7/layout/BasicTimeline"/>
    <dgm:cxn modelId="{262B62F0-89F8-49ED-8151-30DE80790328}" type="presParOf" srcId="{10922D61-4576-472F-8313-135BFC6FD1AF}" destId="{B58EAD2C-EF38-4E6D-8862-DED96F007098}" srcOrd="3" destOrd="0" presId="urn:microsoft.com/office/officeart/2016/7/layout/BasicTimeline"/>
    <dgm:cxn modelId="{DCFF82B9-F09F-4372-B47E-FEC21ECDB1A9}" type="presParOf" srcId="{10922D61-4576-472F-8313-135BFC6FD1AF}" destId="{2D215594-289C-4BB4-A48F-A3E9AAE77AC4}" srcOrd="4" destOrd="0" presId="urn:microsoft.com/office/officeart/2016/7/layout/BasicTimeline"/>
    <dgm:cxn modelId="{5D8515D8-EEBD-4FC8-B2F9-B9D876A51A33}" type="presParOf" srcId="{96B99FA2-CDC6-4345-904E-603E23CC722F}" destId="{6D61AE52-4F93-4585-B212-7F7CADB47E03}" srcOrd="7" destOrd="0" presId="urn:microsoft.com/office/officeart/2016/7/layout/BasicTimeline"/>
    <dgm:cxn modelId="{AF14E92E-210A-4D15-B4D9-B7C54465E772}" type="presParOf" srcId="{96B99FA2-CDC6-4345-904E-603E23CC722F}" destId="{D3270B35-14A3-4D5F-873B-AD09B3DB3F17}" srcOrd="8" destOrd="0" presId="urn:microsoft.com/office/officeart/2016/7/layout/BasicTimeline"/>
    <dgm:cxn modelId="{101290EF-57E2-4AF1-A7C2-ECE41772B083}" type="presParOf" srcId="{D3270B35-14A3-4D5F-873B-AD09B3DB3F17}" destId="{08450642-6B41-4D1E-B128-BCB2E06A0108}" srcOrd="0" destOrd="0" presId="urn:microsoft.com/office/officeart/2016/7/layout/BasicTimeline"/>
    <dgm:cxn modelId="{18BB5662-F799-42E9-85BD-80F4A29AFC02}" type="presParOf" srcId="{D3270B35-14A3-4D5F-873B-AD09B3DB3F17}" destId="{D6D7D2EB-E717-44BD-8CB0-647E341F1FA9}" srcOrd="1" destOrd="0" presId="urn:microsoft.com/office/officeart/2016/7/layout/BasicTimeline"/>
    <dgm:cxn modelId="{A4F0E49A-39B0-47CB-ACEE-7F422EB079FA}" type="presParOf" srcId="{D6D7D2EB-E717-44BD-8CB0-647E341F1FA9}" destId="{C1845992-0A90-4EA4-91F2-59016E457E97}" srcOrd="0" destOrd="0" presId="urn:microsoft.com/office/officeart/2016/7/layout/BasicTimeline"/>
    <dgm:cxn modelId="{6BD27322-5DA0-4F02-905D-F50D325382AB}" type="presParOf" srcId="{D6D7D2EB-E717-44BD-8CB0-647E341F1FA9}" destId="{19FD55A0-5365-47BE-B385-8D3EB629111B}" srcOrd="1" destOrd="0" presId="urn:microsoft.com/office/officeart/2016/7/layout/BasicTimeline"/>
    <dgm:cxn modelId="{ADE46148-E23B-4774-84B1-EBFA0CDD9526}" type="presParOf" srcId="{D3270B35-14A3-4D5F-873B-AD09B3DB3F17}" destId="{7AA063B0-351B-457A-926C-75E62B82CDC2}" srcOrd="2" destOrd="0" presId="urn:microsoft.com/office/officeart/2016/7/layout/BasicTimeline"/>
    <dgm:cxn modelId="{A56BF490-5E6B-4094-83B5-F1AC44192BB7}" type="presParOf" srcId="{D3270B35-14A3-4D5F-873B-AD09B3DB3F17}" destId="{6D6B15D0-9EF6-4C7B-8BEC-8A8CD107E55F}" srcOrd="3" destOrd="0" presId="urn:microsoft.com/office/officeart/2016/7/layout/BasicTimeline"/>
    <dgm:cxn modelId="{ED28361E-A9D4-4665-8B90-972BC96DC8AD}" type="presParOf" srcId="{D3270B35-14A3-4D5F-873B-AD09B3DB3F17}" destId="{1ECA5587-6722-460C-9BA8-B4A8D3FAA48D}" srcOrd="4" destOrd="0" presId="urn:microsoft.com/office/officeart/2016/7/layout/BasicTimelin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823741-F7A7-4C01-BBC5-4FA8F91B5D18}">
      <dsp:nvSpPr>
        <dsp:cNvPr id="0" name=""/>
        <dsp:cNvSpPr/>
      </dsp:nvSpPr>
      <dsp:spPr>
        <a:xfrm>
          <a:off x="898829" y="288"/>
          <a:ext cx="1001496" cy="1001496"/>
        </a:xfrm>
        <a:prstGeom prst="round2DiagRect">
          <a:avLst>
            <a:gd name="adj1" fmla="val 29727"/>
            <a:gd name="adj2" fmla="val 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B4F0BBD-FE3D-453F-8C73-13722AA77681}">
      <dsp:nvSpPr>
        <dsp:cNvPr id="0" name=""/>
        <dsp:cNvSpPr/>
      </dsp:nvSpPr>
      <dsp:spPr>
        <a:xfrm>
          <a:off x="1112262" y="213721"/>
          <a:ext cx="574628" cy="57462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183A7CE-0D9F-4C35-BC6B-DC649B998E92}">
      <dsp:nvSpPr>
        <dsp:cNvPr id="0" name=""/>
        <dsp:cNvSpPr/>
      </dsp:nvSpPr>
      <dsp:spPr>
        <a:xfrm>
          <a:off x="578678" y="1313725"/>
          <a:ext cx="1641796" cy="656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90000"/>
            </a:lnSpc>
            <a:spcBef>
              <a:spcPct val="0"/>
            </a:spcBef>
            <a:spcAft>
              <a:spcPct val="35000"/>
            </a:spcAft>
            <a:buNone/>
            <a:defRPr cap="all"/>
          </a:pPr>
          <a:r>
            <a:rPr lang="en-US" sz="1500" kern="1200"/>
            <a:t>Aim and Objectives</a:t>
          </a:r>
        </a:p>
      </dsp:txBody>
      <dsp:txXfrm>
        <a:off x="578678" y="1313725"/>
        <a:ext cx="1641796" cy="656718"/>
      </dsp:txXfrm>
    </dsp:sp>
    <dsp:sp modelId="{71A44723-D344-40A5-9B1E-84C3FDB5BD0D}">
      <dsp:nvSpPr>
        <dsp:cNvPr id="0" name=""/>
        <dsp:cNvSpPr/>
      </dsp:nvSpPr>
      <dsp:spPr>
        <a:xfrm>
          <a:off x="2827940" y="288"/>
          <a:ext cx="1001496" cy="1001496"/>
        </a:xfrm>
        <a:prstGeom prst="round2DiagRect">
          <a:avLst>
            <a:gd name="adj1" fmla="val 29727"/>
            <a:gd name="adj2" fmla="val 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D607947-7A17-4DDE-BB4E-6A8F3A734C4F}">
      <dsp:nvSpPr>
        <dsp:cNvPr id="0" name=""/>
        <dsp:cNvSpPr/>
      </dsp:nvSpPr>
      <dsp:spPr>
        <a:xfrm>
          <a:off x="3041374" y="213721"/>
          <a:ext cx="574628" cy="57462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2998861-1279-4D64-AAA9-FDECBBF9B277}">
      <dsp:nvSpPr>
        <dsp:cNvPr id="0" name=""/>
        <dsp:cNvSpPr/>
      </dsp:nvSpPr>
      <dsp:spPr>
        <a:xfrm>
          <a:off x="2507790" y="1313725"/>
          <a:ext cx="1641796" cy="656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90000"/>
            </a:lnSpc>
            <a:spcBef>
              <a:spcPct val="0"/>
            </a:spcBef>
            <a:spcAft>
              <a:spcPct val="35000"/>
            </a:spcAft>
            <a:buNone/>
            <a:defRPr cap="all"/>
          </a:pPr>
          <a:r>
            <a:rPr lang="en-US" sz="1500" kern="1200"/>
            <a:t>Introduction</a:t>
          </a:r>
        </a:p>
      </dsp:txBody>
      <dsp:txXfrm>
        <a:off x="2507790" y="1313725"/>
        <a:ext cx="1641796" cy="656718"/>
      </dsp:txXfrm>
    </dsp:sp>
    <dsp:sp modelId="{2FB0CA79-2C89-42C3-92A3-7E30F09FF7AC}">
      <dsp:nvSpPr>
        <dsp:cNvPr id="0" name=""/>
        <dsp:cNvSpPr/>
      </dsp:nvSpPr>
      <dsp:spPr>
        <a:xfrm>
          <a:off x="4757051" y="288"/>
          <a:ext cx="1001496" cy="1001496"/>
        </a:xfrm>
        <a:prstGeom prst="round2DiagRect">
          <a:avLst>
            <a:gd name="adj1" fmla="val 29727"/>
            <a:gd name="adj2" fmla="val 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51964BA-953F-4092-B25B-24555AA0760E}">
      <dsp:nvSpPr>
        <dsp:cNvPr id="0" name=""/>
        <dsp:cNvSpPr/>
      </dsp:nvSpPr>
      <dsp:spPr>
        <a:xfrm>
          <a:off x="4970485" y="213721"/>
          <a:ext cx="574628" cy="574628"/>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A710E78-62F0-45CF-97FA-2DC73BF32333}">
      <dsp:nvSpPr>
        <dsp:cNvPr id="0" name=""/>
        <dsp:cNvSpPr/>
      </dsp:nvSpPr>
      <dsp:spPr>
        <a:xfrm>
          <a:off x="4436901" y="1313725"/>
          <a:ext cx="1641796" cy="656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90000"/>
            </a:lnSpc>
            <a:spcBef>
              <a:spcPct val="0"/>
            </a:spcBef>
            <a:spcAft>
              <a:spcPct val="35000"/>
            </a:spcAft>
            <a:buNone/>
            <a:defRPr cap="all"/>
          </a:pPr>
          <a:r>
            <a:rPr lang="en-US" sz="1500" kern="1200" dirty="0"/>
            <a:t>LITERATURE SURVEY</a:t>
          </a:r>
        </a:p>
      </dsp:txBody>
      <dsp:txXfrm>
        <a:off x="4436901" y="1313725"/>
        <a:ext cx="1641796" cy="656718"/>
      </dsp:txXfrm>
    </dsp:sp>
    <dsp:sp modelId="{93CD5B31-B7E6-4E7C-ABFC-F40159C3E1EB}">
      <dsp:nvSpPr>
        <dsp:cNvPr id="0" name=""/>
        <dsp:cNvSpPr/>
      </dsp:nvSpPr>
      <dsp:spPr>
        <a:xfrm>
          <a:off x="6686163" y="288"/>
          <a:ext cx="1001496" cy="1001496"/>
        </a:xfrm>
        <a:prstGeom prst="round2DiagRect">
          <a:avLst>
            <a:gd name="adj1" fmla="val 29727"/>
            <a:gd name="adj2" fmla="val 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3D73EBE-0ECC-44B2-9EC7-EF773D8060CD}">
      <dsp:nvSpPr>
        <dsp:cNvPr id="0" name=""/>
        <dsp:cNvSpPr/>
      </dsp:nvSpPr>
      <dsp:spPr>
        <a:xfrm>
          <a:off x="6899596" y="213721"/>
          <a:ext cx="574628" cy="57462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264BAE3-1A9F-4194-8D51-48C139187FA8}">
      <dsp:nvSpPr>
        <dsp:cNvPr id="0" name=""/>
        <dsp:cNvSpPr/>
      </dsp:nvSpPr>
      <dsp:spPr>
        <a:xfrm>
          <a:off x="6366012" y="1313725"/>
          <a:ext cx="1641796" cy="656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90000"/>
            </a:lnSpc>
            <a:spcBef>
              <a:spcPct val="0"/>
            </a:spcBef>
            <a:spcAft>
              <a:spcPct val="35000"/>
            </a:spcAft>
            <a:buNone/>
            <a:defRPr cap="all"/>
          </a:pPr>
          <a:r>
            <a:rPr lang="en-US" sz="1500" kern="1200" dirty="0">
              <a:latin typeface="Tenorite"/>
            </a:rPr>
            <a:t>SOFTWARE AND HARDWARE REQUIREMENTS</a:t>
          </a:r>
          <a:endParaRPr lang="en-US" sz="1500" kern="1200" dirty="0"/>
        </a:p>
      </dsp:txBody>
      <dsp:txXfrm>
        <a:off x="6366012" y="1313725"/>
        <a:ext cx="1641796" cy="656718"/>
      </dsp:txXfrm>
    </dsp:sp>
    <dsp:sp modelId="{549D2135-9EB8-4CEF-B8D6-CD43629EFAEF}">
      <dsp:nvSpPr>
        <dsp:cNvPr id="0" name=""/>
        <dsp:cNvSpPr/>
      </dsp:nvSpPr>
      <dsp:spPr>
        <a:xfrm>
          <a:off x="8615274" y="288"/>
          <a:ext cx="1001496" cy="1001496"/>
        </a:xfrm>
        <a:prstGeom prst="round2DiagRect">
          <a:avLst>
            <a:gd name="adj1" fmla="val 29727"/>
            <a:gd name="adj2" fmla="val 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D1A2F95-D380-46D2-BD92-56F2A54A91D0}">
      <dsp:nvSpPr>
        <dsp:cNvPr id="0" name=""/>
        <dsp:cNvSpPr/>
      </dsp:nvSpPr>
      <dsp:spPr>
        <a:xfrm>
          <a:off x="8828708" y="213721"/>
          <a:ext cx="574628" cy="574628"/>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E2A3FB1-7E48-4AE9-8405-E0B7FD5DA1A4}">
      <dsp:nvSpPr>
        <dsp:cNvPr id="0" name=""/>
        <dsp:cNvSpPr/>
      </dsp:nvSpPr>
      <dsp:spPr>
        <a:xfrm>
          <a:off x="8295124" y="1313725"/>
          <a:ext cx="1641796" cy="656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90000"/>
            </a:lnSpc>
            <a:spcBef>
              <a:spcPct val="0"/>
            </a:spcBef>
            <a:spcAft>
              <a:spcPct val="35000"/>
            </a:spcAft>
            <a:buNone/>
            <a:defRPr cap="all"/>
          </a:pPr>
          <a:r>
            <a:rPr lang="en-US" sz="1500" kern="1200" dirty="0">
              <a:latin typeface="Tenorite"/>
            </a:rPr>
            <a:t>Proposed METHOD</a:t>
          </a:r>
          <a:endParaRPr lang="en-US" sz="1500" kern="1200" dirty="0"/>
        </a:p>
      </dsp:txBody>
      <dsp:txXfrm>
        <a:off x="8295124" y="1313725"/>
        <a:ext cx="1641796" cy="656718"/>
      </dsp:txXfrm>
    </dsp:sp>
    <dsp:sp modelId="{3D1583ED-9C17-467C-94C2-9906308CF709}">
      <dsp:nvSpPr>
        <dsp:cNvPr id="0" name=""/>
        <dsp:cNvSpPr/>
      </dsp:nvSpPr>
      <dsp:spPr>
        <a:xfrm>
          <a:off x="898829" y="2380893"/>
          <a:ext cx="1001496" cy="1001496"/>
        </a:xfrm>
        <a:prstGeom prst="round2DiagRect">
          <a:avLst>
            <a:gd name="adj1" fmla="val 29727"/>
            <a:gd name="adj2" fmla="val 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FCDEDE8-C3E7-4E77-9588-4902C959A040}">
      <dsp:nvSpPr>
        <dsp:cNvPr id="0" name=""/>
        <dsp:cNvSpPr/>
      </dsp:nvSpPr>
      <dsp:spPr>
        <a:xfrm>
          <a:off x="1112262" y="2594327"/>
          <a:ext cx="574628" cy="574628"/>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ED8398A-2E99-46A0-A82C-03EDDAE64F6D}">
      <dsp:nvSpPr>
        <dsp:cNvPr id="0" name=""/>
        <dsp:cNvSpPr/>
      </dsp:nvSpPr>
      <dsp:spPr>
        <a:xfrm>
          <a:off x="578678" y="3694331"/>
          <a:ext cx="1641796" cy="656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90000"/>
            </a:lnSpc>
            <a:spcBef>
              <a:spcPct val="0"/>
            </a:spcBef>
            <a:spcAft>
              <a:spcPct val="35000"/>
            </a:spcAft>
            <a:buNone/>
            <a:defRPr cap="all"/>
          </a:pPr>
          <a:r>
            <a:rPr lang="en-US" sz="1500" kern="1200"/>
            <a:t>Architecture and Flow Diagram</a:t>
          </a:r>
        </a:p>
      </dsp:txBody>
      <dsp:txXfrm>
        <a:off x="578678" y="3694331"/>
        <a:ext cx="1641796" cy="656718"/>
      </dsp:txXfrm>
    </dsp:sp>
    <dsp:sp modelId="{5BA8A0CE-21B2-41B5-B7F0-0C200B912566}">
      <dsp:nvSpPr>
        <dsp:cNvPr id="0" name=""/>
        <dsp:cNvSpPr/>
      </dsp:nvSpPr>
      <dsp:spPr>
        <a:xfrm>
          <a:off x="2827940" y="2380893"/>
          <a:ext cx="1001496" cy="1001496"/>
        </a:xfrm>
        <a:prstGeom prst="round2DiagRect">
          <a:avLst>
            <a:gd name="adj1" fmla="val 29727"/>
            <a:gd name="adj2" fmla="val 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6D5A666-5C38-4C9F-98ED-8F3B8C976274}">
      <dsp:nvSpPr>
        <dsp:cNvPr id="0" name=""/>
        <dsp:cNvSpPr/>
      </dsp:nvSpPr>
      <dsp:spPr>
        <a:xfrm>
          <a:off x="3041374" y="2594327"/>
          <a:ext cx="574628" cy="574628"/>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F0661B3-F46B-4D62-AA98-5F52EE7A57AA}">
      <dsp:nvSpPr>
        <dsp:cNvPr id="0" name=""/>
        <dsp:cNvSpPr/>
      </dsp:nvSpPr>
      <dsp:spPr>
        <a:xfrm>
          <a:off x="2507790" y="3694331"/>
          <a:ext cx="1641796" cy="656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90000"/>
            </a:lnSpc>
            <a:spcBef>
              <a:spcPct val="0"/>
            </a:spcBef>
            <a:spcAft>
              <a:spcPct val="35000"/>
            </a:spcAft>
            <a:buNone/>
            <a:defRPr cap="all"/>
          </a:pPr>
          <a:r>
            <a:rPr lang="en-US" sz="1500" kern="1200">
              <a:latin typeface="Tenorite"/>
            </a:rPr>
            <a:t>Partial Results</a:t>
          </a:r>
        </a:p>
      </dsp:txBody>
      <dsp:txXfrm>
        <a:off x="2507790" y="3694331"/>
        <a:ext cx="1641796" cy="656718"/>
      </dsp:txXfrm>
    </dsp:sp>
    <dsp:sp modelId="{D13A5684-0976-49E4-A551-F5A35A67093F}">
      <dsp:nvSpPr>
        <dsp:cNvPr id="0" name=""/>
        <dsp:cNvSpPr/>
      </dsp:nvSpPr>
      <dsp:spPr>
        <a:xfrm>
          <a:off x="4757051" y="2380893"/>
          <a:ext cx="1001496" cy="1001496"/>
        </a:xfrm>
        <a:prstGeom prst="round2DiagRect">
          <a:avLst>
            <a:gd name="adj1" fmla="val 29727"/>
            <a:gd name="adj2" fmla="val 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41B1E2C-285E-4E63-9E31-6AF979F13D2B}">
      <dsp:nvSpPr>
        <dsp:cNvPr id="0" name=""/>
        <dsp:cNvSpPr/>
      </dsp:nvSpPr>
      <dsp:spPr>
        <a:xfrm>
          <a:off x="4970485" y="2594327"/>
          <a:ext cx="574628" cy="574628"/>
        </a:xfrm>
        <a:prstGeom prst="rect">
          <a:avLst/>
        </a:prstGeom>
        <a:blipFill>
          <a:blip xmlns:r="http://schemas.openxmlformats.org/officeDocument/2006/relationships" r:embed="rId15">
            <a:extLst>
              <a:ext uri="{96DAC541-7B7A-43D3-8B79-37D633B846F1}">
                <asvg:svgBlip xmlns:asvg="http://schemas.microsoft.com/office/drawing/2016/SVG/main" r:embed="rId1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C284E5E-43A1-4ECC-B825-ECF3070FAB85}">
      <dsp:nvSpPr>
        <dsp:cNvPr id="0" name=""/>
        <dsp:cNvSpPr/>
      </dsp:nvSpPr>
      <dsp:spPr>
        <a:xfrm>
          <a:off x="4436901" y="3694331"/>
          <a:ext cx="1641796" cy="656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90000"/>
            </a:lnSpc>
            <a:spcBef>
              <a:spcPct val="0"/>
            </a:spcBef>
            <a:spcAft>
              <a:spcPct val="35000"/>
            </a:spcAft>
            <a:buNone/>
            <a:defRPr cap="all"/>
          </a:pPr>
          <a:r>
            <a:rPr lang="en-US" sz="1500" kern="1200">
              <a:latin typeface="Tenorite"/>
            </a:rPr>
            <a:t>Advantages</a:t>
          </a:r>
        </a:p>
      </dsp:txBody>
      <dsp:txXfrm>
        <a:off x="4436901" y="3694331"/>
        <a:ext cx="1641796" cy="656718"/>
      </dsp:txXfrm>
    </dsp:sp>
    <dsp:sp modelId="{672D23B1-66C9-464F-B1C9-56B249B496F3}">
      <dsp:nvSpPr>
        <dsp:cNvPr id="0" name=""/>
        <dsp:cNvSpPr/>
      </dsp:nvSpPr>
      <dsp:spPr>
        <a:xfrm>
          <a:off x="6686163" y="2380893"/>
          <a:ext cx="1001496" cy="1001496"/>
        </a:xfrm>
        <a:prstGeom prst="round2DiagRect">
          <a:avLst>
            <a:gd name="adj1" fmla="val 29727"/>
            <a:gd name="adj2" fmla="val 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0658857-C0F0-42AB-A8B5-A7626650E572}">
      <dsp:nvSpPr>
        <dsp:cNvPr id="0" name=""/>
        <dsp:cNvSpPr/>
      </dsp:nvSpPr>
      <dsp:spPr>
        <a:xfrm>
          <a:off x="6899596" y="2594327"/>
          <a:ext cx="574628" cy="574628"/>
        </a:xfrm>
        <a:prstGeom prst="rect">
          <a:avLst/>
        </a:prstGeom>
        <a:blipFill>
          <a:blip xmlns:r="http://schemas.openxmlformats.org/officeDocument/2006/relationships" r:embed="rId17">
            <a:extLst>
              <a:ext uri="{96DAC541-7B7A-43D3-8B79-37D633B846F1}">
                <asvg:svgBlip xmlns:asvg="http://schemas.microsoft.com/office/drawing/2016/SVG/main" r:embed="rId18"/>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E3A16B3-92B1-4C60-815D-038FA4F34F54}">
      <dsp:nvSpPr>
        <dsp:cNvPr id="0" name=""/>
        <dsp:cNvSpPr/>
      </dsp:nvSpPr>
      <dsp:spPr>
        <a:xfrm>
          <a:off x="6366012" y="3694331"/>
          <a:ext cx="1641796" cy="656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90000"/>
            </a:lnSpc>
            <a:spcBef>
              <a:spcPct val="0"/>
            </a:spcBef>
            <a:spcAft>
              <a:spcPct val="35000"/>
            </a:spcAft>
            <a:buNone/>
            <a:defRPr cap="all"/>
          </a:pPr>
          <a:r>
            <a:rPr lang="en-US" sz="1500" kern="1200">
              <a:latin typeface="Tenorite"/>
            </a:rPr>
            <a:t>Timeline</a:t>
          </a:r>
        </a:p>
      </dsp:txBody>
      <dsp:txXfrm>
        <a:off x="6366012" y="3694331"/>
        <a:ext cx="1641796" cy="656718"/>
      </dsp:txXfrm>
    </dsp:sp>
    <dsp:sp modelId="{1A6FC401-E9C7-477B-AE08-725A781F7689}">
      <dsp:nvSpPr>
        <dsp:cNvPr id="0" name=""/>
        <dsp:cNvSpPr/>
      </dsp:nvSpPr>
      <dsp:spPr>
        <a:xfrm>
          <a:off x="8615274" y="2380893"/>
          <a:ext cx="1001496" cy="1001496"/>
        </a:xfrm>
        <a:prstGeom prst="round2DiagRect">
          <a:avLst>
            <a:gd name="adj1" fmla="val 29727"/>
            <a:gd name="adj2" fmla="val 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9BC1BC2-9B9F-4CCA-84A2-FFC953BA5D4E}">
      <dsp:nvSpPr>
        <dsp:cNvPr id="0" name=""/>
        <dsp:cNvSpPr/>
      </dsp:nvSpPr>
      <dsp:spPr>
        <a:xfrm>
          <a:off x="8828708" y="2594327"/>
          <a:ext cx="574628" cy="574628"/>
        </a:xfrm>
        <a:prstGeom prst="rect">
          <a:avLst/>
        </a:prstGeom>
        <a:blipFill>
          <a:blip xmlns:r="http://schemas.openxmlformats.org/officeDocument/2006/relationships" r:embed="rId19">
            <a:extLst>
              <a:ext uri="{96DAC541-7B7A-43D3-8B79-37D633B846F1}">
                <asvg:svgBlip xmlns:asvg="http://schemas.microsoft.com/office/drawing/2016/SVG/main" r:embed="rId2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15937E7-DC02-43A8-AF44-7A040950C3B5}">
      <dsp:nvSpPr>
        <dsp:cNvPr id="0" name=""/>
        <dsp:cNvSpPr/>
      </dsp:nvSpPr>
      <dsp:spPr>
        <a:xfrm>
          <a:off x="8295124" y="3694331"/>
          <a:ext cx="1641796" cy="656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90000"/>
            </a:lnSpc>
            <a:spcBef>
              <a:spcPct val="0"/>
            </a:spcBef>
            <a:spcAft>
              <a:spcPct val="35000"/>
            </a:spcAft>
            <a:buNone/>
            <a:defRPr cap="all"/>
          </a:pPr>
          <a:r>
            <a:rPr lang="en-US" sz="1500" kern="1200">
              <a:latin typeface="Tenorite"/>
            </a:rPr>
            <a:t>Conclusion and Future Work</a:t>
          </a:r>
        </a:p>
      </dsp:txBody>
      <dsp:txXfrm>
        <a:off x="8295124" y="3694331"/>
        <a:ext cx="1641796" cy="65671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562245-B5A7-45D0-8369-17DE71225BEF}">
      <dsp:nvSpPr>
        <dsp:cNvPr id="0" name=""/>
        <dsp:cNvSpPr/>
      </dsp:nvSpPr>
      <dsp:spPr>
        <a:xfrm>
          <a:off x="212335" y="470390"/>
          <a:ext cx="1335915" cy="1335915"/>
        </a:xfrm>
        <a:prstGeom prst="ellipse">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24159FF-5BE5-4B93-92AB-29378F64745B}">
      <dsp:nvSpPr>
        <dsp:cNvPr id="0" name=""/>
        <dsp:cNvSpPr/>
      </dsp:nvSpPr>
      <dsp:spPr>
        <a:xfrm>
          <a:off x="492877" y="750932"/>
          <a:ext cx="774830" cy="77483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C369FD9-4BA0-4D22-9EEE-EAFD7A482095}">
      <dsp:nvSpPr>
        <dsp:cNvPr id="0" name=""/>
        <dsp:cNvSpPr/>
      </dsp:nvSpPr>
      <dsp:spPr>
        <a:xfrm>
          <a:off x="1834517" y="470390"/>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90000"/>
            </a:lnSpc>
            <a:spcBef>
              <a:spcPct val="0"/>
            </a:spcBef>
            <a:spcAft>
              <a:spcPct val="35000"/>
            </a:spcAft>
            <a:buNone/>
          </a:pPr>
          <a:r>
            <a:rPr lang="en-US" sz="1800" b="0" kern="1200" dirty="0">
              <a:latin typeface="PT Sans" pitchFamily="34" charset="0"/>
              <a:ea typeface="PT Sans" pitchFamily="34" charset="-122"/>
              <a:cs typeface="PT Sans" pitchFamily="34" charset="-120"/>
            </a:rPr>
            <a:t>Implement a transformer-based deep learning model for text translation.</a:t>
          </a:r>
          <a:endParaRPr lang="en-US" sz="1800" b="0" kern="1200" dirty="0"/>
        </a:p>
      </dsp:txBody>
      <dsp:txXfrm>
        <a:off x="1834517" y="470390"/>
        <a:ext cx="3148942" cy="1335915"/>
      </dsp:txXfrm>
    </dsp:sp>
    <dsp:sp modelId="{2D2AA628-0D74-4028-B952-A28F182BDCA5}">
      <dsp:nvSpPr>
        <dsp:cNvPr id="0" name=""/>
        <dsp:cNvSpPr/>
      </dsp:nvSpPr>
      <dsp:spPr>
        <a:xfrm>
          <a:off x="5532139" y="470390"/>
          <a:ext cx="1335915" cy="1335915"/>
        </a:xfrm>
        <a:prstGeom prst="ellipse">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7DEC590-8625-4E0E-9E1E-496A5CA032CE}">
      <dsp:nvSpPr>
        <dsp:cNvPr id="0" name=""/>
        <dsp:cNvSpPr/>
      </dsp:nvSpPr>
      <dsp:spPr>
        <a:xfrm>
          <a:off x="5812681" y="750932"/>
          <a:ext cx="774830" cy="77483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1640BCB-4C24-4CC3-9A31-10C2F5BE2595}">
      <dsp:nvSpPr>
        <dsp:cNvPr id="0" name=""/>
        <dsp:cNvSpPr/>
      </dsp:nvSpPr>
      <dsp:spPr>
        <a:xfrm>
          <a:off x="7154322" y="470390"/>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90000"/>
            </a:lnSpc>
            <a:spcBef>
              <a:spcPct val="0"/>
            </a:spcBef>
            <a:spcAft>
              <a:spcPct val="35000"/>
            </a:spcAft>
            <a:buNone/>
          </a:pPr>
          <a:r>
            <a:rPr lang="en-US" sz="1800" b="0" kern="1200" dirty="0">
              <a:latin typeface="PT Sans" pitchFamily="34" charset="0"/>
              <a:ea typeface="PT Sans" pitchFamily="34" charset="-122"/>
              <a:cs typeface="PT Sans" pitchFamily="34" charset="-120"/>
            </a:rPr>
            <a:t>Fine-tune the model to handle language-specific nuances and improve performance.</a:t>
          </a:r>
          <a:endParaRPr lang="en-US" sz="1800" b="0" kern="1200" dirty="0"/>
        </a:p>
      </dsp:txBody>
      <dsp:txXfrm>
        <a:off x="7154322" y="470390"/>
        <a:ext cx="3148942" cy="1335915"/>
      </dsp:txXfrm>
    </dsp:sp>
    <dsp:sp modelId="{603EF58D-664B-4719-92DA-D1446E25E3F2}">
      <dsp:nvSpPr>
        <dsp:cNvPr id="0" name=""/>
        <dsp:cNvSpPr/>
      </dsp:nvSpPr>
      <dsp:spPr>
        <a:xfrm>
          <a:off x="212335" y="2546238"/>
          <a:ext cx="1335915" cy="1335915"/>
        </a:xfrm>
        <a:prstGeom prst="ellipse">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88F70D2-6075-4992-8555-58C25E726906}">
      <dsp:nvSpPr>
        <dsp:cNvPr id="0" name=""/>
        <dsp:cNvSpPr/>
      </dsp:nvSpPr>
      <dsp:spPr>
        <a:xfrm>
          <a:off x="492877" y="2826780"/>
          <a:ext cx="774830" cy="77483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4F9BAB5-29C6-4AE5-A248-5F2C15D0426E}">
      <dsp:nvSpPr>
        <dsp:cNvPr id="0" name=""/>
        <dsp:cNvSpPr/>
      </dsp:nvSpPr>
      <dsp:spPr>
        <a:xfrm>
          <a:off x="1834517" y="2546238"/>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90000"/>
            </a:lnSpc>
            <a:spcBef>
              <a:spcPct val="0"/>
            </a:spcBef>
            <a:spcAft>
              <a:spcPct val="35000"/>
            </a:spcAft>
            <a:buNone/>
          </a:pPr>
          <a:r>
            <a:rPr lang="en-US" sz="1800" b="0" kern="1200" dirty="0">
              <a:latin typeface="PT Sans" pitchFamily="34" charset="0"/>
              <a:ea typeface="PT Sans" pitchFamily="34" charset="-122"/>
              <a:cs typeface="PT Sans" pitchFamily="34" charset="-120"/>
            </a:rPr>
            <a:t>Implement appropriate evaluation metrics (e.g.,</a:t>
          </a:r>
          <a:r>
            <a:rPr lang="en-US" sz="1800" b="0" kern="1200" dirty="0" err="1">
              <a:latin typeface="PT Sans" pitchFamily="34" charset="0"/>
              <a:ea typeface="PT Sans" pitchFamily="34" charset="-122"/>
              <a:cs typeface="PT Sans" pitchFamily="34" charset="-120"/>
            </a:rPr>
            <a:t>BLEU-score,acc</a:t>
          </a:r>
          <a:r>
            <a:rPr lang="en-US" sz="1800" b="0" kern="1200" dirty="0">
              <a:latin typeface="PT Sans" pitchFamily="34" charset="0"/>
              <a:ea typeface="PT Sans" pitchFamily="34" charset="-122"/>
              <a:cs typeface="PT Sans" pitchFamily="34" charset="-120"/>
            </a:rPr>
            <a:t>uracy)to quantitatively assess the translation quality.</a:t>
          </a:r>
          <a:endParaRPr lang="en-US" sz="1800" b="0" kern="1200" dirty="0"/>
        </a:p>
      </dsp:txBody>
      <dsp:txXfrm>
        <a:off x="1834517" y="2546238"/>
        <a:ext cx="3148942" cy="1335915"/>
      </dsp:txXfrm>
    </dsp:sp>
    <dsp:sp modelId="{D60962D3-0AA2-40A3-B9A5-97E8DCB7A429}">
      <dsp:nvSpPr>
        <dsp:cNvPr id="0" name=""/>
        <dsp:cNvSpPr/>
      </dsp:nvSpPr>
      <dsp:spPr>
        <a:xfrm>
          <a:off x="5532139" y="2546238"/>
          <a:ext cx="1335915" cy="1335915"/>
        </a:xfrm>
        <a:prstGeom prst="ellipse">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9F6184D-D0FA-4A19-981C-61AD1C217314}">
      <dsp:nvSpPr>
        <dsp:cNvPr id="0" name=""/>
        <dsp:cNvSpPr/>
      </dsp:nvSpPr>
      <dsp:spPr>
        <a:xfrm>
          <a:off x="5812681" y="2826780"/>
          <a:ext cx="774830" cy="77483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32E20D5-F8EB-42B2-B8F8-9D6E7024786D}">
      <dsp:nvSpPr>
        <dsp:cNvPr id="0" name=""/>
        <dsp:cNvSpPr/>
      </dsp:nvSpPr>
      <dsp:spPr>
        <a:xfrm>
          <a:off x="7154322" y="2546238"/>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90000"/>
            </a:lnSpc>
            <a:spcBef>
              <a:spcPct val="0"/>
            </a:spcBef>
            <a:spcAft>
              <a:spcPct val="35000"/>
            </a:spcAft>
            <a:buNone/>
          </a:pPr>
          <a:r>
            <a:rPr lang="en-US" sz="1800" b="0" kern="1200" dirty="0">
              <a:latin typeface="PT Sans" pitchFamily="34" charset="0"/>
              <a:ea typeface="PT Sans" pitchFamily="34" charset="-122"/>
              <a:cs typeface="PT Sans" pitchFamily="34" charset="-120"/>
            </a:rPr>
            <a:t>Create an intuitive and user-friendly interface for users to input English text and receive the corresponding translated Telugu text.</a:t>
          </a:r>
          <a:endParaRPr lang="en-US" sz="1800" b="0" kern="1200" dirty="0"/>
        </a:p>
      </dsp:txBody>
      <dsp:txXfrm>
        <a:off x="7154322" y="2546238"/>
        <a:ext cx="3148942" cy="133591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841E1F-AC00-4B1B-A8E1-ED2B92159800}">
      <dsp:nvSpPr>
        <dsp:cNvPr id="0" name=""/>
        <dsp:cNvSpPr/>
      </dsp:nvSpPr>
      <dsp:spPr>
        <a:xfrm>
          <a:off x="0" y="0"/>
          <a:ext cx="8034426" cy="801363"/>
        </a:xfrm>
        <a:prstGeom prst="roundRect">
          <a:avLst>
            <a:gd name="adj" fmla="val 10000"/>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defRPr cap="all"/>
          </a:pPr>
          <a:r>
            <a:rPr lang="en-US" sz="1300" b="1" kern="1200" cap="none" dirty="0">
              <a:latin typeface="Nunito" pitchFamily="34" charset="0"/>
              <a:ea typeface="Nunito" pitchFamily="34" charset="-122"/>
              <a:cs typeface="Nunito" pitchFamily="34" charset="-120"/>
            </a:rPr>
            <a:t>Used Regex To Convert Contractions Into Natural Form </a:t>
          </a:r>
        </a:p>
        <a:p>
          <a:pPr marL="0" lvl="0" indent="0" algn="l" defTabSz="577850">
            <a:lnSpc>
              <a:spcPct val="90000"/>
            </a:lnSpc>
            <a:spcBef>
              <a:spcPct val="0"/>
            </a:spcBef>
            <a:spcAft>
              <a:spcPct val="35000"/>
            </a:spcAft>
            <a:buNone/>
          </a:pPr>
          <a:r>
            <a:rPr lang="en-US" sz="1300" kern="1200" dirty="0">
              <a:latin typeface="PT Sans" pitchFamily="34" charset="0"/>
              <a:ea typeface="PT Sans" pitchFamily="34" charset="-122"/>
              <a:cs typeface="PT Sans" pitchFamily="34" charset="-120"/>
            </a:rPr>
            <a:t>For example, won't to Will not</a:t>
          </a:r>
          <a:endParaRPr lang="en-US" sz="1300" kern="1200" dirty="0"/>
        </a:p>
      </dsp:txBody>
      <dsp:txXfrm>
        <a:off x="23471" y="23471"/>
        <a:ext cx="7075933" cy="754421"/>
      </dsp:txXfrm>
    </dsp:sp>
    <dsp:sp modelId="{973AF7B7-DD54-4032-8699-06DFEF865551}">
      <dsp:nvSpPr>
        <dsp:cNvPr id="0" name=""/>
        <dsp:cNvSpPr/>
      </dsp:nvSpPr>
      <dsp:spPr>
        <a:xfrm>
          <a:off x="599973" y="912664"/>
          <a:ext cx="8034426" cy="801363"/>
        </a:xfrm>
        <a:prstGeom prst="roundRect">
          <a:avLst>
            <a:gd name="adj" fmla="val 10000"/>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defRPr cap="all"/>
          </a:pPr>
          <a:r>
            <a:rPr lang="en-US" sz="1300" b="1" kern="1200" cap="none" dirty="0">
              <a:solidFill>
                <a:schemeClr val="bg1"/>
              </a:solidFill>
              <a:latin typeface="Nunito" pitchFamily="34" charset="0"/>
              <a:ea typeface="Nunito" pitchFamily="34" charset="-122"/>
              <a:cs typeface="Nunito" pitchFamily="34" charset="-120"/>
            </a:rPr>
            <a:t>Created Custom Tokenizer Using Bert</a:t>
          </a:r>
          <a:endParaRPr lang="en-US" sz="1300" kern="1200" cap="none" dirty="0">
            <a:solidFill>
              <a:schemeClr val="bg1"/>
            </a:solidFill>
          </a:endParaRPr>
        </a:p>
      </dsp:txBody>
      <dsp:txXfrm>
        <a:off x="623444" y="936135"/>
        <a:ext cx="6866624" cy="754421"/>
      </dsp:txXfrm>
    </dsp:sp>
    <dsp:sp modelId="{5C8448C1-D947-4BF3-8B2E-13C814BBE9E9}">
      <dsp:nvSpPr>
        <dsp:cNvPr id="0" name=""/>
        <dsp:cNvSpPr/>
      </dsp:nvSpPr>
      <dsp:spPr>
        <a:xfrm>
          <a:off x="1199946" y="1825328"/>
          <a:ext cx="8034426" cy="801363"/>
        </a:xfrm>
        <a:prstGeom prst="roundRect">
          <a:avLst>
            <a:gd name="adj" fmla="val 10000"/>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defRPr cap="all"/>
          </a:pPr>
          <a:r>
            <a:rPr lang="en-US" sz="1300" b="1" kern="1200" cap="none" dirty="0">
              <a:solidFill>
                <a:schemeClr val="bg1"/>
              </a:solidFill>
              <a:latin typeface="Nunito" pitchFamily="34" charset="0"/>
              <a:ea typeface="Nunito" pitchFamily="34" charset="-122"/>
              <a:cs typeface="Nunito" pitchFamily="34" charset="-120"/>
            </a:rPr>
            <a:t>Positional Encoding Is Added To Give The Model Some Information About The Relative Position Of The Words In The Sentence</a:t>
          </a:r>
          <a:endParaRPr lang="en-US" sz="1300" kern="1200" cap="none" dirty="0">
            <a:solidFill>
              <a:schemeClr val="bg1"/>
            </a:solidFill>
          </a:endParaRPr>
        </a:p>
      </dsp:txBody>
      <dsp:txXfrm>
        <a:off x="1223417" y="1848799"/>
        <a:ext cx="6866624" cy="754421"/>
      </dsp:txXfrm>
    </dsp:sp>
    <dsp:sp modelId="{0FC10553-A4CF-462A-959E-3D5B1C35424C}">
      <dsp:nvSpPr>
        <dsp:cNvPr id="0" name=""/>
        <dsp:cNvSpPr/>
      </dsp:nvSpPr>
      <dsp:spPr>
        <a:xfrm>
          <a:off x="1799920" y="2737992"/>
          <a:ext cx="8034426" cy="801363"/>
        </a:xfrm>
        <a:prstGeom prst="roundRect">
          <a:avLst>
            <a:gd name="adj" fmla="val 10000"/>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defRPr cap="all"/>
          </a:pPr>
          <a:r>
            <a:rPr lang="en-US" sz="1300" b="1" kern="1200" cap="none" dirty="0">
              <a:solidFill>
                <a:schemeClr val="bg1"/>
              </a:solidFill>
              <a:latin typeface="Nunito" pitchFamily="34" charset="0"/>
              <a:ea typeface="Nunito" pitchFamily="34" charset="-122"/>
              <a:cs typeface="Nunito" pitchFamily="34" charset="-120"/>
            </a:rPr>
            <a:t>The Attention Function Used By Transformer Takes Three Inputs Q(query) K(key) V(value).</a:t>
          </a:r>
          <a:r>
            <a:rPr lang="en-US" sz="1300" b="1" kern="1200" cap="none" dirty="0">
              <a:solidFill>
                <a:srgbClr val="015F98"/>
              </a:solidFill>
              <a:latin typeface="Nunito" pitchFamily="34" charset="0"/>
              <a:ea typeface="Nunito" pitchFamily="34" charset="-122"/>
              <a:cs typeface="Nunito" pitchFamily="34" charset="-120"/>
            </a:rPr>
            <a:t> </a:t>
          </a:r>
          <a:r>
            <a:rPr lang="en-US" sz="1300" b="1" kern="1200" cap="none" dirty="0">
              <a:solidFill>
                <a:schemeClr val="bg1"/>
              </a:solidFill>
              <a:latin typeface="Nunito" pitchFamily="34" charset="0"/>
              <a:ea typeface="Nunito" pitchFamily="34" charset="-122"/>
              <a:cs typeface="Nunito" pitchFamily="34" charset="-120"/>
            </a:rPr>
            <a:t>Used Multi Head Attention Consisting Of Four Parts Linear Layer And Split Into Heads Scales Dot Product Attention Concatenation Of Heads Final Linear Layer</a:t>
          </a:r>
          <a:endParaRPr lang="en-US" sz="1300" kern="1200" cap="none" dirty="0">
            <a:solidFill>
              <a:schemeClr val="bg1"/>
            </a:solidFill>
          </a:endParaRPr>
        </a:p>
      </dsp:txBody>
      <dsp:txXfrm>
        <a:off x="1823391" y="2761463"/>
        <a:ext cx="6866624" cy="754421"/>
      </dsp:txXfrm>
    </dsp:sp>
    <dsp:sp modelId="{85483484-AFDE-4359-BC62-D189CACF88B5}">
      <dsp:nvSpPr>
        <dsp:cNvPr id="0" name=""/>
        <dsp:cNvSpPr/>
      </dsp:nvSpPr>
      <dsp:spPr>
        <a:xfrm>
          <a:off x="2399893" y="3650656"/>
          <a:ext cx="8034426" cy="801363"/>
        </a:xfrm>
        <a:prstGeom prst="roundRect">
          <a:avLst>
            <a:gd name="adj" fmla="val 10000"/>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defRPr cap="all"/>
          </a:pPr>
          <a:r>
            <a:rPr lang="en-US" sz="1300" b="1" kern="1200" cap="none" dirty="0">
              <a:solidFill>
                <a:schemeClr val="bg1"/>
              </a:solidFill>
              <a:latin typeface="Nunito" pitchFamily="34" charset="0"/>
              <a:ea typeface="Nunito" pitchFamily="34" charset="-122"/>
              <a:cs typeface="Nunito" pitchFamily="34" charset="-120"/>
            </a:rPr>
            <a:t>Implementation Of Evaluation Metric BLEU</a:t>
          </a:r>
          <a:endParaRPr lang="en-US" sz="1300" kern="1200" cap="none" dirty="0">
            <a:solidFill>
              <a:schemeClr val="bg1"/>
            </a:solidFill>
          </a:endParaRPr>
        </a:p>
      </dsp:txBody>
      <dsp:txXfrm>
        <a:off x="2423364" y="3674127"/>
        <a:ext cx="6866624" cy="754421"/>
      </dsp:txXfrm>
    </dsp:sp>
    <dsp:sp modelId="{7A2400CF-6121-4965-A49D-53EDD51BFA00}">
      <dsp:nvSpPr>
        <dsp:cNvPr id="0" name=""/>
        <dsp:cNvSpPr/>
      </dsp:nvSpPr>
      <dsp:spPr>
        <a:xfrm>
          <a:off x="7513540" y="585440"/>
          <a:ext cx="520886" cy="520886"/>
        </a:xfrm>
        <a:prstGeom prst="downArrow">
          <a:avLst>
            <a:gd name="adj1" fmla="val 55000"/>
            <a:gd name="adj2" fmla="val 45000"/>
          </a:avLst>
        </a:prstGeom>
        <a:solidFill>
          <a:schemeClr val="dk2">
            <a:alpha val="90000"/>
            <a:tint val="40000"/>
            <a:hueOff val="0"/>
            <a:satOff val="0"/>
            <a:lumOff val="0"/>
            <a:alphaOff val="0"/>
          </a:schemeClr>
        </a:solidFill>
        <a:ln w="6350" cap="flat" cmpd="sng" algn="ctr">
          <a:solidFill>
            <a:schemeClr val="dk2">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9210" tIns="29210" rIns="29210" bIns="29210" numCol="1" spcCol="1270" anchor="ctr" anchorCtr="0">
          <a:noAutofit/>
        </a:bodyPr>
        <a:lstStyle/>
        <a:p>
          <a:pPr marL="0" lvl="0" indent="0" algn="ctr" defTabSz="1022350">
            <a:lnSpc>
              <a:spcPct val="90000"/>
            </a:lnSpc>
            <a:spcBef>
              <a:spcPct val="0"/>
            </a:spcBef>
            <a:spcAft>
              <a:spcPct val="35000"/>
            </a:spcAft>
            <a:buNone/>
          </a:pPr>
          <a:endParaRPr lang="en-US" sz="2300" kern="1200"/>
        </a:p>
      </dsp:txBody>
      <dsp:txXfrm>
        <a:off x="7630739" y="585440"/>
        <a:ext cx="286488" cy="391967"/>
      </dsp:txXfrm>
    </dsp:sp>
    <dsp:sp modelId="{C76E7F4C-4C87-4148-A4C2-43CF8A51AC8D}">
      <dsp:nvSpPr>
        <dsp:cNvPr id="0" name=""/>
        <dsp:cNvSpPr/>
      </dsp:nvSpPr>
      <dsp:spPr>
        <a:xfrm>
          <a:off x="8113513" y="1498104"/>
          <a:ext cx="520886" cy="520886"/>
        </a:xfrm>
        <a:prstGeom prst="downArrow">
          <a:avLst>
            <a:gd name="adj1" fmla="val 55000"/>
            <a:gd name="adj2" fmla="val 45000"/>
          </a:avLst>
        </a:prstGeom>
        <a:solidFill>
          <a:schemeClr val="dk2">
            <a:alpha val="90000"/>
            <a:tint val="40000"/>
            <a:hueOff val="0"/>
            <a:satOff val="0"/>
            <a:lumOff val="0"/>
            <a:alphaOff val="0"/>
          </a:schemeClr>
        </a:solidFill>
        <a:ln w="6350" cap="flat" cmpd="sng" algn="ctr">
          <a:solidFill>
            <a:schemeClr val="dk2">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9210" tIns="29210" rIns="29210" bIns="29210" numCol="1" spcCol="1270" anchor="ctr" anchorCtr="0">
          <a:noAutofit/>
        </a:bodyPr>
        <a:lstStyle/>
        <a:p>
          <a:pPr marL="0" lvl="0" indent="0" algn="ctr" defTabSz="1022350">
            <a:lnSpc>
              <a:spcPct val="90000"/>
            </a:lnSpc>
            <a:spcBef>
              <a:spcPct val="0"/>
            </a:spcBef>
            <a:spcAft>
              <a:spcPct val="35000"/>
            </a:spcAft>
            <a:buNone/>
          </a:pPr>
          <a:endParaRPr lang="en-US" sz="2300" kern="1200"/>
        </a:p>
      </dsp:txBody>
      <dsp:txXfrm>
        <a:off x="8230712" y="1498104"/>
        <a:ext cx="286488" cy="391967"/>
      </dsp:txXfrm>
    </dsp:sp>
    <dsp:sp modelId="{D191C700-C16B-4E9C-8266-EC2D12961217}">
      <dsp:nvSpPr>
        <dsp:cNvPr id="0" name=""/>
        <dsp:cNvSpPr/>
      </dsp:nvSpPr>
      <dsp:spPr>
        <a:xfrm>
          <a:off x="8713486" y="2397412"/>
          <a:ext cx="520886" cy="520886"/>
        </a:xfrm>
        <a:prstGeom prst="downArrow">
          <a:avLst>
            <a:gd name="adj1" fmla="val 55000"/>
            <a:gd name="adj2" fmla="val 45000"/>
          </a:avLst>
        </a:prstGeom>
        <a:solidFill>
          <a:schemeClr val="dk2">
            <a:alpha val="90000"/>
            <a:tint val="40000"/>
            <a:hueOff val="0"/>
            <a:satOff val="0"/>
            <a:lumOff val="0"/>
            <a:alphaOff val="0"/>
          </a:schemeClr>
        </a:solidFill>
        <a:ln w="6350" cap="flat" cmpd="sng" algn="ctr">
          <a:solidFill>
            <a:schemeClr val="dk2">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9210" tIns="29210" rIns="29210" bIns="29210" numCol="1" spcCol="1270" anchor="ctr" anchorCtr="0">
          <a:noAutofit/>
        </a:bodyPr>
        <a:lstStyle/>
        <a:p>
          <a:pPr marL="0" lvl="0" indent="0" algn="ctr" defTabSz="1022350">
            <a:lnSpc>
              <a:spcPct val="90000"/>
            </a:lnSpc>
            <a:spcBef>
              <a:spcPct val="0"/>
            </a:spcBef>
            <a:spcAft>
              <a:spcPct val="35000"/>
            </a:spcAft>
            <a:buNone/>
          </a:pPr>
          <a:endParaRPr lang="en-US" sz="2300" kern="1200"/>
        </a:p>
      </dsp:txBody>
      <dsp:txXfrm>
        <a:off x="8830685" y="2397412"/>
        <a:ext cx="286488" cy="391967"/>
      </dsp:txXfrm>
    </dsp:sp>
    <dsp:sp modelId="{4131E765-4B84-4043-B828-2D5F0BB9E89D}">
      <dsp:nvSpPr>
        <dsp:cNvPr id="0" name=""/>
        <dsp:cNvSpPr/>
      </dsp:nvSpPr>
      <dsp:spPr>
        <a:xfrm>
          <a:off x="9313460" y="3318980"/>
          <a:ext cx="520886" cy="520886"/>
        </a:xfrm>
        <a:prstGeom prst="downArrow">
          <a:avLst>
            <a:gd name="adj1" fmla="val 55000"/>
            <a:gd name="adj2" fmla="val 45000"/>
          </a:avLst>
        </a:prstGeom>
        <a:solidFill>
          <a:schemeClr val="dk2">
            <a:alpha val="90000"/>
            <a:tint val="40000"/>
            <a:hueOff val="0"/>
            <a:satOff val="0"/>
            <a:lumOff val="0"/>
            <a:alphaOff val="0"/>
          </a:schemeClr>
        </a:solidFill>
        <a:ln w="6350" cap="flat" cmpd="sng" algn="ctr">
          <a:solidFill>
            <a:schemeClr val="dk2">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9210" tIns="29210" rIns="29210" bIns="29210" numCol="1" spcCol="1270" anchor="ctr" anchorCtr="0">
          <a:noAutofit/>
        </a:bodyPr>
        <a:lstStyle/>
        <a:p>
          <a:pPr marL="0" lvl="0" indent="0" algn="ctr" defTabSz="1022350">
            <a:lnSpc>
              <a:spcPct val="90000"/>
            </a:lnSpc>
            <a:spcBef>
              <a:spcPct val="0"/>
            </a:spcBef>
            <a:spcAft>
              <a:spcPct val="35000"/>
            </a:spcAft>
            <a:buNone/>
          </a:pPr>
          <a:endParaRPr lang="en-US" sz="2300" kern="1200"/>
        </a:p>
      </dsp:txBody>
      <dsp:txXfrm>
        <a:off x="9430659" y="3318980"/>
        <a:ext cx="286488" cy="39196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93BD450-2327-4843-8DDF-58C727CBC1BB}">
      <dsp:nvSpPr>
        <dsp:cNvPr id="0" name=""/>
        <dsp:cNvSpPr/>
      </dsp:nvSpPr>
      <dsp:spPr>
        <a:xfrm>
          <a:off x="0" y="0"/>
          <a:ext cx="10381488" cy="1231581"/>
        </a:xfrm>
        <a:prstGeom prst="roundRect">
          <a:avLst>
            <a:gd name="adj" fmla="val 10000"/>
          </a:avLst>
        </a:prstGeom>
        <a:solidFill>
          <a:schemeClr val="dk2">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CA464CAC-E032-4513-8B4E-982C5B526875}">
      <dsp:nvSpPr>
        <dsp:cNvPr id="0" name=""/>
        <dsp:cNvSpPr/>
      </dsp:nvSpPr>
      <dsp:spPr>
        <a:xfrm>
          <a:off x="372553" y="277632"/>
          <a:ext cx="677369" cy="67736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8C79CA80-5FA5-49D2-BE3F-D5B4F7CAB5F4}">
      <dsp:nvSpPr>
        <dsp:cNvPr id="0" name=""/>
        <dsp:cNvSpPr/>
      </dsp:nvSpPr>
      <dsp:spPr>
        <a:xfrm>
          <a:off x="1422476" y="526"/>
          <a:ext cx="4671669" cy="12315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0342" tIns="130342" rIns="130342" bIns="130342" numCol="1" spcCol="1270" anchor="ctr" anchorCtr="0">
          <a:noAutofit/>
        </a:bodyPr>
        <a:lstStyle/>
        <a:p>
          <a:pPr marL="0" lvl="0" indent="0" algn="l" defTabSz="1111250">
            <a:lnSpc>
              <a:spcPct val="100000"/>
            </a:lnSpc>
            <a:spcBef>
              <a:spcPct val="0"/>
            </a:spcBef>
            <a:spcAft>
              <a:spcPct val="35000"/>
            </a:spcAft>
            <a:buNone/>
          </a:pPr>
          <a:r>
            <a:rPr lang="en-US" sz="2500" kern="1200"/>
            <a:t>Contextual Understanding</a:t>
          </a:r>
        </a:p>
      </dsp:txBody>
      <dsp:txXfrm>
        <a:off x="1422476" y="526"/>
        <a:ext cx="4671669" cy="1231581"/>
      </dsp:txXfrm>
    </dsp:sp>
    <dsp:sp modelId="{2FDBD0D8-C815-4CC8-A887-420A3C636094}">
      <dsp:nvSpPr>
        <dsp:cNvPr id="0" name=""/>
        <dsp:cNvSpPr/>
      </dsp:nvSpPr>
      <dsp:spPr>
        <a:xfrm>
          <a:off x="6094145" y="526"/>
          <a:ext cx="4287342" cy="12315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0342" tIns="130342" rIns="130342" bIns="130342" numCol="1" spcCol="1270" anchor="ctr" anchorCtr="0">
          <a:noAutofit/>
        </a:bodyPr>
        <a:lstStyle/>
        <a:p>
          <a:pPr marL="0" lvl="0" indent="0" algn="l" defTabSz="488950">
            <a:lnSpc>
              <a:spcPct val="100000"/>
            </a:lnSpc>
            <a:spcBef>
              <a:spcPct val="0"/>
            </a:spcBef>
            <a:spcAft>
              <a:spcPct val="35000"/>
            </a:spcAft>
            <a:buNone/>
          </a:pPr>
          <a:r>
            <a:rPr lang="en-US" sz="1100" kern="1200">
              <a:solidFill>
                <a:srgbClr val="00002E"/>
              </a:solidFill>
              <a:latin typeface="PT Sans" pitchFamily="34" charset="0"/>
              <a:ea typeface="PT Sans" pitchFamily="34" charset="-122"/>
              <a:cs typeface="PT Sans" pitchFamily="34" charset="-120"/>
            </a:rPr>
            <a:t>Deep learning techniques employed in the project enable the model to develop a profound contextual understanding of language. This ensures that translations are not solely word-for-word but take into account the broader context, resulting in more coherent and contextually relevant output.</a:t>
          </a:r>
          <a:endParaRPr lang="en-US" sz="1100" kern="1200"/>
        </a:p>
      </dsp:txBody>
      <dsp:txXfrm>
        <a:off x="6094145" y="526"/>
        <a:ext cx="4287342" cy="1231581"/>
      </dsp:txXfrm>
    </dsp:sp>
    <dsp:sp modelId="{11D43AE0-18C2-460E-A7E0-3190B3B41543}">
      <dsp:nvSpPr>
        <dsp:cNvPr id="0" name=""/>
        <dsp:cNvSpPr/>
      </dsp:nvSpPr>
      <dsp:spPr>
        <a:xfrm>
          <a:off x="0" y="1540002"/>
          <a:ext cx="10381488" cy="1231581"/>
        </a:xfrm>
        <a:prstGeom prst="roundRect">
          <a:avLst>
            <a:gd name="adj" fmla="val 10000"/>
          </a:avLst>
        </a:prstGeom>
        <a:solidFill>
          <a:schemeClr val="dk2">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D86E3263-9789-494E-8CF2-C134149C67B8}">
      <dsp:nvSpPr>
        <dsp:cNvPr id="0" name=""/>
        <dsp:cNvSpPr/>
      </dsp:nvSpPr>
      <dsp:spPr>
        <a:xfrm>
          <a:off x="372553" y="1817108"/>
          <a:ext cx="677369" cy="67736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D656DA68-8046-4E52-BB34-D940F61973D4}">
      <dsp:nvSpPr>
        <dsp:cNvPr id="0" name=""/>
        <dsp:cNvSpPr/>
      </dsp:nvSpPr>
      <dsp:spPr>
        <a:xfrm>
          <a:off x="1422476" y="1540002"/>
          <a:ext cx="4671669" cy="12315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0342" tIns="130342" rIns="130342" bIns="130342" numCol="1" spcCol="1270" anchor="ctr" anchorCtr="0">
          <a:noAutofit/>
        </a:bodyPr>
        <a:lstStyle/>
        <a:p>
          <a:pPr marL="0" lvl="0" indent="0" algn="l" defTabSz="1111250">
            <a:lnSpc>
              <a:spcPct val="100000"/>
            </a:lnSpc>
            <a:spcBef>
              <a:spcPct val="0"/>
            </a:spcBef>
            <a:spcAft>
              <a:spcPct val="35000"/>
            </a:spcAft>
            <a:buNone/>
          </a:pPr>
          <a:r>
            <a:rPr lang="en-US" sz="2500" kern="1200"/>
            <a:t>Adaptability Diverse Patterns</a:t>
          </a:r>
        </a:p>
      </dsp:txBody>
      <dsp:txXfrm>
        <a:off x="1422476" y="1540002"/>
        <a:ext cx="4671669" cy="1231581"/>
      </dsp:txXfrm>
    </dsp:sp>
    <dsp:sp modelId="{8250325A-40F7-45E1-B9C2-56CDA801005A}">
      <dsp:nvSpPr>
        <dsp:cNvPr id="0" name=""/>
        <dsp:cNvSpPr/>
      </dsp:nvSpPr>
      <dsp:spPr>
        <a:xfrm>
          <a:off x="6094145" y="1540002"/>
          <a:ext cx="4287342" cy="12315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0342" tIns="130342" rIns="130342" bIns="130342" numCol="1" spcCol="1270" anchor="ctr" anchorCtr="0">
          <a:noAutofit/>
        </a:bodyPr>
        <a:lstStyle/>
        <a:p>
          <a:pPr marL="0" lvl="0" indent="0" algn="l" defTabSz="488950">
            <a:lnSpc>
              <a:spcPct val="100000"/>
            </a:lnSpc>
            <a:spcBef>
              <a:spcPct val="0"/>
            </a:spcBef>
            <a:spcAft>
              <a:spcPct val="35000"/>
            </a:spcAft>
            <a:buNone/>
          </a:pPr>
          <a:r>
            <a:rPr lang="en-US" sz="1100" kern="1200">
              <a:solidFill>
                <a:srgbClr val="00002E"/>
              </a:solidFill>
              <a:latin typeface="PT Sans" pitchFamily="34" charset="0"/>
              <a:ea typeface="PT Sans" pitchFamily="34" charset="-122"/>
              <a:cs typeface="PT Sans" pitchFamily="34" charset="-120"/>
            </a:rPr>
            <a:t>The flexibility of Transformer models allows for effective adaptation to the diverse language patterns present in both English and Telugu. This adaptability is crucial for accurately translating idioms, expressions, and culturally specific linguistic constructs.</a:t>
          </a:r>
          <a:endParaRPr lang="en-US" sz="1100" kern="1200"/>
        </a:p>
      </dsp:txBody>
      <dsp:txXfrm>
        <a:off x="6094145" y="1540002"/>
        <a:ext cx="4287342" cy="1231581"/>
      </dsp:txXfrm>
    </dsp:sp>
    <dsp:sp modelId="{58891490-9881-4E85-8004-8C251364F18F}">
      <dsp:nvSpPr>
        <dsp:cNvPr id="0" name=""/>
        <dsp:cNvSpPr/>
      </dsp:nvSpPr>
      <dsp:spPr>
        <a:xfrm>
          <a:off x="0" y="3079479"/>
          <a:ext cx="10381488" cy="1231581"/>
        </a:xfrm>
        <a:prstGeom prst="roundRect">
          <a:avLst>
            <a:gd name="adj" fmla="val 10000"/>
          </a:avLst>
        </a:prstGeom>
        <a:solidFill>
          <a:schemeClr val="dk2">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C0482377-12C6-4A01-BA8D-C969DB98EBDC}">
      <dsp:nvSpPr>
        <dsp:cNvPr id="0" name=""/>
        <dsp:cNvSpPr/>
      </dsp:nvSpPr>
      <dsp:spPr>
        <a:xfrm>
          <a:off x="372553" y="3356585"/>
          <a:ext cx="677369" cy="677369"/>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A14B0968-4974-44F4-8D6B-5834DD3AC8F7}">
      <dsp:nvSpPr>
        <dsp:cNvPr id="0" name=""/>
        <dsp:cNvSpPr/>
      </dsp:nvSpPr>
      <dsp:spPr>
        <a:xfrm>
          <a:off x="1422476" y="3079479"/>
          <a:ext cx="4671669" cy="12315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0342" tIns="130342" rIns="130342" bIns="130342" numCol="1" spcCol="1270" anchor="ctr" anchorCtr="0">
          <a:noAutofit/>
        </a:bodyPr>
        <a:lstStyle/>
        <a:p>
          <a:pPr marL="0" lvl="0" indent="0" algn="l" defTabSz="1111250">
            <a:lnSpc>
              <a:spcPct val="100000"/>
            </a:lnSpc>
            <a:spcBef>
              <a:spcPct val="0"/>
            </a:spcBef>
            <a:spcAft>
              <a:spcPct val="35000"/>
            </a:spcAft>
            <a:buNone/>
          </a:pPr>
          <a:r>
            <a:rPr lang="en-US" sz="2500" kern="1200"/>
            <a:t>Cross Cultural Communication</a:t>
          </a:r>
        </a:p>
      </dsp:txBody>
      <dsp:txXfrm>
        <a:off x="1422476" y="3079479"/>
        <a:ext cx="4671669" cy="1231581"/>
      </dsp:txXfrm>
    </dsp:sp>
    <dsp:sp modelId="{2CA13CC5-FCB4-419E-AA0D-61A1DED0731F}">
      <dsp:nvSpPr>
        <dsp:cNvPr id="0" name=""/>
        <dsp:cNvSpPr/>
      </dsp:nvSpPr>
      <dsp:spPr>
        <a:xfrm>
          <a:off x="6094145" y="3079479"/>
          <a:ext cx="4287342" cy="12315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0342" tIns="130342" rIns="130342" bIns="130342" numCol="1" spcCol="1270" anchor="ctr" anchorCtr="0">
          <a:noAutofit/>
        </a:bodyPr>
        <a:lstStyle/>
        <a:p>
          <a:pPr marL="0" lvl="0" indent="0" algn="l" defTabSz="488950">
            <a:lnSpc>
              <a:spcPct val="100000"/>
            </a:lnSpc>
            <a:spcBef>
              <a:spcPct val="0"/>
            </a:spcBef>
            <a:spcAft>
              <a:spcPct val="35000"/>
            </a:spcAft>
            <a:buNone/>
          </a:pPr>
          <a:r>
            <a:rPr lang="en-US" sz="1100" kern="1200">
              <a:solidFill>
                <a:srgbClr val="00002E"/>
              </a:solidFill>
              <a:latin typeface="PT Sans" pitchFamily="34" charset="0"/>
              <a:ea typeface="PT Sans" pitchFamily="34" charset="-122"/>
              <a:cs typeface="PT Sans" pitchFamily="34" charset="-120"/>
            </a:rPr>
            <a:t>The project enables individuals who speak English and Telugu to communicate seamlessly, breaking down language barriers and fostering a more inclusive global community. This is particularly beneficial for businesses, education, and interpersonal relationships where effective communication is paramount.</a:t>
          </a:r>
          <a:endParaRPr lang="en-US" sz="1100" kern="1200"/>
        </a:p>
      </dsp:txBody>
      <dsp:txXfrm>
        <a:off x="6094145" y="3079479"/>
        <a:ext cx="4287342" cy="123158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E8D4FF-4971-4B54-BAFC-3A2F5401CFFA}">
      <dsp:nvSpPr>
        <dsp:cNvPr id="0" name=""/>
        <dsp:cNvSpPr/>
      </dsp:nvSpPr>
      <dsp:spPr>
        <a:xfrm>
          <a:off x="0" y="2176272"/>
          <a:ext cx="10515600" cy="0"/>
        </a:xfrm>
        <a:prstGeom prst="line">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tailEnd type="triangle" w="lg" len="lg"/>
        </a:ln>
        <a:effectLst/>
      </dsp:spPr>
      <dsp:style>
        <a:lnRef idx="2">
          <a:scrgbClr r="0" g="0" b="0"/>
        </a:lnRef>
        <a:fillRef idx="1">
          <a:scrgbClr r="0" g="0" b="0"/>
        </a:fillRef>
        <a:effectRef idx="0">
          <a:scrgbClr r="0" g="0" b="0"/>
        </a:effectRef>
        <a:fontRef idx="minor"/>
      </dsp:style>
    </dsp:sp>
    <dsp:sp modelId="{D1C9B634-2C61-4AAD-9D72-C9A823B5F742}">
      <dsp:nvSpPr>
        <dsp:cNvPr id="0" name=""/>
        <dsp:cNvSpPr/>
      </dsp:nvSpPr>
      <dsp:spPr>
        <a:xfrm>
          <a:off x="197167" y="2337316"/>
          <a:ext cx="2783347" cy="4918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711200">
            <a:lnSpc>
              <a:spcPct val="90000"/>
            </a:lnSpc>
            <a:spcBef>
              <a:spcPct val="0"/>
            </a:spcBef>
            <a:spcAft>
              <a:spcPct val="35000"/>
            </a:spcAft>
            <a:buNone/>
            <a:defRPr b="1"/>
          </a:pPr>
          <a:r>
            <a:rPr lang="en-US" sz="1600" kern="1200" dirty="0"/>
            <a:t>October 2023</a:t>
          </a:r>
        </a:p>
      </dsp:txBody>
      <dsp:txXfrm>
        <a:off x="197167" y="2337316"/>
        <a:ext cx="2783347" cy="491837"/>
      </dsp:txXfrm>
    </dsp:sp>
    <dsp:sp modelId="{972C36B0-4327-4C7D-B6C9-12557A3951AB}">
      <dsp:nvSpPr>
        <dsp:cNvPr id="0" name=""/>
        <dsp:cNvSpPr/>
      </dsp:nvSpPr>
      <dsp:spPr>
        <a:xfrm>
          <a:off x="7393" y="607179"/>
          <a:ext cx="3162895" cy="742108"/>
        </a:xfrm>
        <a:prstGeom prst="roundRect">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5570" tIns="115570" rIns="115570" bIns="115570" numCol="1" spcCol="1270" anchor="ctr" anchorCtr="0">
          <a:noAutofit/>
        </a:bodyPr>
        <a:lstStyle/>
        <a:p>
          <a:pPr marL="0" lvl="0" indent="0" algn="l" defTabSz="577850">
            <a:lnSpc>
              <a:spcPct val="90000"/>
            </a:lnSpc>
            <a:spcBef>
              <a:spcPct val="0"/>
            </a:spcBef>
            <a:spcAft>
              <a:spcPct val="35000"/>
            </a:spcAft>
            <a:buNone/>
          </a:pPr>
          <a:r>
            <a:rPr lang="en-US" sz="1300" kern="1200" dirty="0"/>
            <a:t>Dataset Preparation</a:t>
          </a:r>
        </a:p>
        <a:p>
          <a:pPr marL="0" lvl="0" indent="0" algn="l" defTabSz="577850">
            <a:lnSpc>
              <a:spcPct val="90000"/>
            </a:lnSpc>
            <a:spcBef>
              <a:spcPct val="0"/>
            </a:spcBef>
            <a:spcAft>
              <a:spcPct val="35000"/>
            </a:spcAft>
            <a:buNone/>
          </a:pPr>
          <a:r>
            <a:rPr lang="en-US" sz="1300" kern="1200"/>
            <a:t>Data Preprocessing</a:t>
          </a:r>
          <a:endParaRPr lang="en-US" sz="1300" kern="1200" dirty="0"/>
        </a:p>
      </dsp:txBody>
      <dsp:txXfrm>
        <a:off x="43620" y="643406"/>
        <a:ext cx="3090441" cy="669654"/>
      </dsp:txXfrm>
    </dsp:sp>
    <dsp:sp modelId="{61639AF0-C833-4C7A-AD22-E7FBC6CF3616}">
      <dsp:nvSpPr>
        <dsp:cNvPr id="0" name=""/>
        <dsp:cNvSpPr/>
      </dsp:nvSpPr>
      <dsp:spPr>
        <a:xfrm>
          <a:off x="1588841" y="1349288"/>
          <a:ext cx="0" cy="826983"/>
        </a:xfrm>
        <a:prstGeom prst="line">
          <a:avLst/>
        </a:prstGeom>
        <a:noFill/>
        <a:ln w="6350" cap="flat" cmpd="sng" algn="ctr">
          <a:solidFill>
            <a:schemeClr val="dk2">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DBE559F7-9F01-4119-8C87-EB6D75B76847}">
      <dsp:nvSpPr>
        <dsp:cNvPr id="0" name=""/>
        <dsp:cNvSpPr/>
      </dsp:nvSpPr>
      <dsp:spPr>
        <a:xfrm>
          <a:off x="2031646" y="1523390"/>
          <a:ext cx="2783347" cy="4918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1">
          <a:noAutofit/>
        </a:bodyPr>
        <a:lstStyle/>
        <a:p>
          <a:pPr marL="0" lvl="0" indent="0" algn="ctr" defTabSz="711200">
            <a:lnSpc>
              <a:spcPct val="90000"/>
            </a:lnSpc>
            <a:spcBef>
              <a:spcPct val="0"/>
            </a:spcBef>
            <a:spcAft>
              <a:spcPct val="35000"/>
            </a:spcAft>
            <a:buNone/>
            <a:defRPr b="1"/>
          </a:pPr>
          <a:r>
            <a:rPr lang="en-US" sz="1600" kern="1200" dirty="0"/>
            <a:t>November 2023</a:t>
          </a:r>
        </a:p>
      </dsp:txBody>
      <dsp:txXfrm>
        <a:off x="2031646" y="1523390"/>
        <a:ext cx="2783347" cy="491837"/>
      </dsp:txXfrm>
    </dsp:sp>
    <dsp:sp modelId="{38576C36-2146-437F-A34B-5AF83F883AD9}">
      <dsp:nvSpPr>
        <dsp:cNvPr id="0" name=""/>
        <dsp:cNvSpPr/>
      </dsp:nvSpPr>
      <dsp:spPr>
        <a:xfrm>
          <a:off x="1556197" y="2143627"/>
          <a:ext cx="65288" cy="65288"/>
        </a:xfrm>
        <a:prstGeom prst="ellips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DE79C97-7F91-4556-B4C6-5C92B1C53B97}">
      <dsp:nvSpPr>
        <dsp:cNvPr id="0" name=""/>
        <dsp:cNvSpPr/>
      </dsp:nvSpPr>
      <dsp:spPr>
        <a:xfrm>
          <a:off x="1841873" y="3003255"/>
          <a:ext cx="3162895" cy="742108"/>
        </a:xfrm>
        <a:prstGeom prst="roundRect">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5570" tIns="115570" rIns="115570" bIns="115570" numCol="1" spcCol="1270" anchor="ctr" anchorCtr="0">
          <a:noAutofit/>
        </a:bodyPr>
        <a:lstStyle/>
        <a:p>
          <a:pPr marL="0" lvl="0" indent="0" algn="l" defTabSz="577850">
            <a:lnSpc>
              <a:spcPct val="90000"/>
            </a:lnSpc>
            <a:spcBef>
              <a:spcPct val="0"/>
            </a:spcBef>
            <a:spcAft>
              <a:spcPct val="35000"/>
            </a:spcAft>
            <a:buNone/>
          </a:pPr>
          <a:r>
            <a:rPr lang="en-US" sz="1300" kern="1200" dirty="0"/>
            <a:t>Creating Vocab File</a:t>
          </a:r>
        </a:p>
        <a:p>
          <a:pPr marL="0" lvl="0" indent="0" algn="l" defTabSz="577850">
            <a:lnSpc>
              <a:spcPct val="90000"/>
            </a:lnSpc>
            <a:spcBef>
              <a:spcPct val="0"/>
            </a:spcBef>
            <a:spcAft>
              <a:spcPct val="35000"/>
            </a:spcAft>
            <a:buNone/>
          </a:pPr>
          <a:r>
            <a:rPr lang="en-US" sz="1300" kern="1200" dirty="0"/>
            <a:t>Custom tokenizer</a:t>
          </a:r>
        </a:p>
      </dsp:txBody>
      <dsp:txXfrm>
        <a:off x="1878100" y="3039482"/>
        <a:ext cx="3090441" cy="669654"/>
      </dsp:txXfrm>
    </dsp:sp>
    <dsp:sp modelId="{CB240FDE-4A3C-4F89-8663-354BFB439309}">
      <dsp:nvSpPr>
        <dsp:cNvPr id="0" name=""/>
        <dsp:cNvSpPr/>
      </dsp:nvSpPr>
      <dsp:spPr>
        <a:xfrm>
          <a:off x="3423320" y="2176271"/>
          <a:ext cx="0" cy="826983"/>
        </a:xfrm>
        <a:prstGeom prst="line">
          <a:avLst/>
        </a:prstGeom>
        <a:noFill/>
        <a:ln w="6350" cap="flat" cmpd="sng" algn="ctr">
          <a:solidFill>
            <a:schemeClr val="dk2">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ECA98CB4-1574-400F-9D3E-F1A6ADAA8622}">
      <dsp:nvSpPr>
        <dsp:cNvPr id="0" name=""/>
        <dsp:cNvSpPr/>
      </dsp:nvSpPr>
      <dsp:spPr>
        <a:xfrm>
          <a:off x="3866126" y="2337316"/>
          <a:ext cx="2783347" cy="4918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711200">
            <a:lnSpc>
              <a:spcPct val="90000"/>
            </a:lnSpc>
            <a:spcBef>
              <a:spcPct val="0"/>
            </a:spcBef>
            <a:spcAft>
              <a:spcPct val="35000"/>
            </a:spcAft>
            <a:buNone/>
            <a:defRPr b="1"/>
          </a:pPr>
          <a:r>
            <a:rPr lang="en-US" sz="1600" kern="1200" dirty="0"/>
            <a:t>December 2023</a:t>
          </a:r>
        </a:p>
      </dsp:txBody>
      <dsp:txXfrm>
        <a:off x="3866126" y="2337316"/>
        <a:ext cx="2783347" cy="491837"/>
      </dsp:txXfrm>
    </dsp:sp>
    <dsp:sp modelId="{D9164356-C09B-422A-99F6-8FCE1A6D0E37}">
      <dsp:nvSpPr>
        <dsp:cNvPr id="0" name=""/>
        <dsp:cNvSpPr/>
      </dsp:nvSpPr>
      <dsp:spPr>
        <a:xfrm>
          <a:off x="3390676" y="2143627"/>
          <a:ext cx="65288" cy="65288"/>
        </a:xfrm>
        <a:prstGeom prst="ellips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FFBFB75-1D96-4EBE-989A-0F47B1564E51}">
      <dsp:nvSpPr>
        <dsp:cNvPr id="0" name=""/>
        <dsp:cNvSpPr/>
      </dsp:nvSpPr>
      <dsp:spPr>
        <a:xfrm>
          <a:off x="3676352" y="607179"/>
          <a:ext cx="3162895" cy="742108"/>
        </a:xfrm>
        <a:prstGeom prst="roundRect">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5570" tIns="115570" rIns="115570" bIns="115570" numCol="1" spcCol="1270" anchor="ctr" anchorCtr="0">
          <a:noAutofit/>
        </a:bodyPr>
        <a:lstStyle/>
        <a:p>
          <a:pPr marL="0" lvl="0" indent="0" algn="l" defTabSz="577850">
            <a:lnSpc>
              <a:spcPct val="90000"/>
            </a:lnSpc>
            <a:spcBef>
              <a:spcPct val="0"/>
            </a:spcBef>
            <a:spcAft>
              <a:spcPct val="35000"/>
            </a:spcAft>
            <a:buNone/>
          </a:pPr>
          <a:r>
            <a:rPr lang="en-US" sz="1300" kern="1200" dirty="0"/>
            <a:t>Building Transformer Model </a:t>
          </a:r>
        </a:p>
      </dsp:txBody>
      <dsp:txXfrm>
        <a:off x="3712579" y="643406"/>
        <a:ext cx="3090441" cy="669654"/>
      </dsp:txXfrm>
    </dsp:sp>
    <dsp:sp modelId="{A5C1CAC7-33B4-4D84-B1AD-E1E3BFE10AF1}">
      <dsp:nvSpPr>
        <dsp:cNvPr id="0" name=""/>
        <dsp:cNvSpPr/>
      </dsp:nvSpPr>
      <dsp:spPr>
        <a:xfrm>
          <a:off x="5257800" y="1349288"/>
          <a:ext cx="0" cy="826983"/>
        </a:xfrm>
        <a:prstGeom prst="line">
          <a:avLst/>
        </a:prstGeom>
        <a:noFill/>
        <a:ln w="6350" cap="flat" cmpd="sng" algn="ctr">
          <a:solidFill>
            <a:schemeClr val="dk2">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62E02BC5-CE91-45DD-AE13-94A6D37D059E}">
      <dsp:nvSpPr>
        <dsp:cNvPr id="0" name=""/>
        <dsp:cNvSpPr/>
      </dsp:nvSpPr>
      <dsp:spPr>
        <a:xfrm>
          <a:off x="5700605" y="1523390"/>
          <a:ext cx="2783347" cy="4918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1">
          <a:noAutofit/>
        </a:bodyPr>
        <a:lstStyle/>
        <a:p>
          <a:pPr marL="0" lvl="0" indent="0" algn="ctr" defTabSz="711200">
            <a:lnSpc>
              <a:spcPct val="90000"/>
            </a:lnSpc>
            <a:spcBef>
              <a:spcPct val="0"/>
            </a:spcBef>
            <a:spcAft>
              <a:spcPct val="35000"/>
            </a:spcAft>
            <a:buNone/>
            <a:defRPr b="1"/>
          </a:pPr>
          <a:r>
            <a:rPr lang="en-US" sz="1600" kern="1200" dirty="0"/>
            <a:t>January 2024</a:t>
          </a:r>
        </a:p>
      </dsp:txBody>
      <dsp:txXfrm>
        <a:off x="5700605" y="1523390"/>
        <a:ext cx="2783347" cy="491837"/>
      </dsp:txXfrm>
    </dsp:sp>
    <dsp:sp modelId="{1897179B-BB66-4275-8AC4-D3713B0BB048}">
      <dsp:nvSpPr>
        <dsp:cNvPr id="0" name=""/>
        <dsp:cNvSpPr/>
      </dsp:nvSpPr>
      <dsp:spPr>
        <a:xfrm>
          <a:off x="5225155" y="2143627"/>
          <a:ext cx="65288" cy="65288"/>
        </a:xfrm>
        <a:prstGeom prst="ellips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A5C8329-E188-4166-8082-5C80C1F77F9C}">
      <dsp:nvSpPr>
        <dsp:cNvPr id="0" name=""/>
        <dsp:cNvSpPr/>
      </dsp:nvSpPr>
      <dsp:spPr>
        <a:xfrm>
          <a:off x="5510831" y="3003255"/>
          <a:ext cx="3162895" cy="742108"/>
        </a:xfrm>
        <a:prstGeom prst="roundRect">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5570" tIns="115570" rIns="115570" bIns="115570" numCol="1" spcCol="1270" anchor="ctr" anchorCtr="0">
          <a:noAutofit/>
        </a:bodyPr>
        <a:lstStyle/>
        <a:p>
          <a:pPr marL="0" lvl="0" indent="0" algn="l" defTabSz="577850">
            <a:lnSpc>
              <a:spcPct val="90000"/>
            </a:lnSpc>
            <a:spcBef>
              <a:spcPct val="0"/>
            </a:spcBef>
            <a:spcAft>
              <a:spcPct val="35000"/>
            </a:spcAft>
            <a:buNone/>
          </a:pPr>
          <a:r>
            <a:rPr lang="en-US" sz="1300" kern="1200" dirty="0"/>
            <a:t>Performance evaluation metrics</a:t>
          </a:r>
        </a:p>
      </dsp:txBody>
      <dsp:txXfrm>
        <a:off x="5547058" y="3039482"/>
        <a:ext cx="3090441" cy="669654"/>
      </dsp:txXfrm>
    </dsp:sp>
    <dsp:sp modelId="{BE953C87-6C2B-4992-99DB-BD08C821A1C8}">
      <dsp:nvSpPr>
        <dsp:cNvPr id="0" name=""/>
        <dsp:cNvSpPr/>
      </dsp:nvSpPr>
      <dsp:spPr>
        <a:xfrm>
          <a:off x="7092279" y="2176271"/>
          <a:ext cx="0" cy="826983"/>
        </a:xfrm>
        <a:prstGeom prst="line">
          <a:avLst/>
        </a:prstGeom>
        <a:noFill/>
        <a:ln w="6350" cap="flat" cmpd="sng" algn="ctr">
          <a:solidFill>
            <a:schemeClr val="dk2">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08450642-6B41-4D1E-B128-BCB2E06A0108}">
      <dsp:nvSpPr>
        <dsp:cNvPr id="0" name=""/>
        <dsp:cNvSpPr/>
      </dsp:nvSpPr>
      <dsp:spPr>
        <a:xfrm>
          <a:off x="7535084" y="2337316"/>
          <a:ext cx="2783347" cy="4918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711200">
            <a:lnSpc>
              <a:spcPct val="90000"/>
            </a:lnSpc>
            <a:spcBef>
              <a:spcPct val="0"/>
            </a:spcBef>
            <a:spcAft>
              <a:spcPct val="35000"/>
            </a:spcAft>
            <a:buNone/>
            <a:defRPr b="1"/>
          </a:pPr>
          <a:r>
            <a:rPr lang="en-US" sz="1600" kern="1200" dirty="0"/>
            <a:t>February 2024</a:t>
          </a:r>
        </a:p>
      </dsp:txBody>
      <dsp:txXfrm>
        <a:off x="7535084" y="2337316"/>
        <a:ext cx="2783347" cy="491837"/>
      </dsp:txXfrm>
    </dsp:sp>
    <dsp:sp modelId="{B58EAD2C-EF38-4E6D-8862-DED96F007098}">
      <dsp:nvSpPr>
        <dsp:cNvPr id="0" name=""/>
        <dsp:cNvSpPr/>
      </dsp:nvSpPr>
      <dsp:spPr>
        <a:xfrm>
          <a:off x="7059635" y="2143627"/>
          <a:ext cx="65288" cy="65288"/>
        </a:xfrm>
        <a:prstGeom prst="ellips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1845992-0A90-4EA4-91F2-59016E457E97}">
      <dsp:nvSpPr>
        <dsp:cNvPr id="0" name=""/>
        <dsp:cNvSpPr/>
      </dsp:nvSpPr>
      <dsp:spPr>
        <a:xfrm>
          <a:off x="7345310" y="607179"/>
          <a:ext cx="3162895" cy="742108"/>
        </a:xfrm>
        <a:prstGeom prst="roundRect">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5570" tIns="115570" rIns="115570" bIns="115570" numCol="1" spcCol="1270" anchor="ctr" anchorCtr="0">
          <a:noAutofit/>
        </a:bodyPr>
        <a:lstStyle/>
        <a:p>
          <a:pPr marL="0" lvl="0" indent="0" algn="l" defTabSz="577850">
            <a:lnSpc>
              <a:spcPct val="90000"/>
            </a:lnSpc>
            <a:spcBef>
              <a:spcPct val="0"/>
            </a:spcBef>
            <a:spcAft>
              <a:spcPct val="35000"/>
            </a:spcAft>
            <a:buNone/>
          </a:pPr>
          <a:r>
            <a:rPr lang="en-US" sz="1300" kern="1200" dirty="0"/>
            <a:t>Deployment</a:t>
          </a:r>
        </a:p>
      </dsp:txBody>
      <dsp:txXfrm>
        <a:off x="7381537" y="643406"/>
        <a:ext cx="3090441" cy="669654"/>
      </dsp:txXfrm>
    </dsp:sp>
    <dsp:sp modelId="{7AA063B0-351B-457A-926C-75E62B82CDC2}">
      <dsp:nvSpPr>
        <dsp:cNvPr id="0" name=""/>
        <dsp:cNvSpPr/>
      </dsp:nvSpPr>
      <dsp:spPr>
        <a:xfrm>
          <a:off x="8926758" y="1349288"/>
          <a:ext cx="0" cy="826983"/>
        </a:xfrm>
        <a:prstGeom prst="line">
          <a:avLst/>
        </a:prstGeom>
        <a:noFill/>
        <a:ln w="6350" cap="flat" cmpd="sng" algn="ctr">
          <a:solidFill>
            <a:schemeClr val="dk2">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6D6B15D0-9EF6-4C7B-8BEC-8A8CD107E55F}">
      <dsp:nvSpPr>
        <dsp:cNvPr id="0" name=""/>
        <dsp:cNvSpPr/>
      </dsp:nvSpPr>
      <dsp:spPr>
        <a:xfrm>
          <a:off x="8894114" y="2143627"/>
          <a:ext cx="65288" cy="65288"/>
        </a:xfrm>
        <a:prstGeom prst="ellips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16/7/layout/BasicTimeline">
  <dgm:title val="Basic Timeline"/>
  <dgm:desc val="Use to show a list of events in chronological order. The rounded rectangular shape contains the description while the date is shown below on the time line. It's the perfect SmartArt for displaying large amount of text with a medium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dgm:constrLst>
    <dgm:layoutNode name="divider" styleLbl="fgAccFollowNode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presOf/>
      <dgm:shape xmlns:r="http://schemas.openxmlformats.org/officeDocument/2006/relationships" r:blip="">
        <dgm:adjLst/>
      </dgm:shape>
      <dgm:choose name="constrBasedOnChildrenCount">
        <dgm:if name="constrForTwoChildren" axis="ch" ptType="node" func="cnt" op="lte" val="2">
          <dgm:constrLst>
            <dgm:constr type="primFontSz" for="des" forName="L1TextContainer" val="20"/>
            <dgm:constr type="primFontSz" for="des" forName="L2TextContainer" refType="primFontSz" refFor="des" refForName="L1TextContainer" op="equ" fact="0.85"/>
            <dgm:constr type="w" for="ch" forName="composite" refType="w"/>
            <dgm:constr type="h" for="ch" forName="composite" refType="h"/>
            <dgm:constr type="w" for="ch" forName="spaceBetweenRectangles" refType="w" refFor="ch" refForName="composite" fact="0.16"/>
            <dgm:constr type="w" for="ch" ptType="sibTrans" op="equ"/>
            <dgm:constr type="primFontSz" for="des" forName="L1TextContainer" op="equ"/>
            <dgm:constr type="primFontSz" for="des" forName="L2TextContainer" op="equ"/>
          </dgm:constrLst>
        </dgm:if>
        <dgm:else name="constrForRest">
          <dgm:constrLst>
            <dgm:constr type="primFontSz" for="des" forName="L1TextContainer" val="20"/>
            <dgm:constr type="primFontSz" for="des" forName="L2TextContainer" refType="primFontSz" refFor="des" refForName="L1TextContainer" op="equ" fact="0.85"/>
            <dgm:constr type="w" for="ch" forName="composite" refType="w"/>
            <dgm:constr type="h" for="ch" forName="composite" refType="h"/>
            <dgm:constr type="w" for="ch" forName="spaceBetweenRectangles" refType="w" refFor="ch" refForName="composite" fact="-0.42"/>
            <dgm:constr type="w" for="ch" ptType="sibTrans" op="equ"/>
            <dgm:constr type="primFontSz" for="des" forName="L1TextContainer" op="equ"/>
            <dgm:constr type="primFontSz" for="des" forName="L2TextContainer" op="equ"/>
          </dgm:constrLst>
        </dgm:else>
      </dgm:choose>
      <dgm:forEach name="nodesForEach" axis="ch" ptType="node">
        <dgm:layoutNode name="composite">
          <dgm:alg type="composite"/>
          <dgm:shape xmlns:r="http://schemas.openxmlformats.org/officeDocument/2006/relationships" r:blip="">
            <dgm:adjLst/>
          </dgm:shape>
          <dgm:choose name="CaseForPlacingNodesAboveAndBelowDivider">
            <dgm:if name="CaseForPlacingNodeAboveDivider" axis="self" ptType="node" func="posOdd" op="equ" val="1">
              <dgm:constrLst>
                <dgm:constr type="w" for="ch" forName="L1TextContainer" refType="w" fact="0.88"/>
                <dgm:constr type="l" for="ch" forName="L1TextContainer" refType="w" fact="0.06"/>
                <dgm:constr type="t" for="ch" forName="L1TextContainer" refType="h" fact="0.537"/>
                <dgm:constr type="h" for="ch" forName="L1TextContainer" refType="h" fact="0.113"/>
                <dgm:constr type="w" for="ch" forName="L2TextContainerWrapper" refType="w"/>
                <dgm:constr type="h" for="ch" forName="L2TextContainerWrapper" refType="h" fact="0.31"/>
                <dgm:constr type="b" for="ch" forName="L2TextContainerWrapper" refType="h" fact="0.31"/>
                <dgm:constr type="w" for="ch" forName="ConnectLine"/>
                <dgm:constr type="l" for="ch" forName="ConnectLine" refType="w" fact="0.5"/>
                <dgm:constr type="h" for="ch" forName="ConnectLine" refType="h" fact="0.19"/>
                <dgm:constr type="t" for="ch" forName="ConnectLine" refType="h" fact="0.31"/>
                <dgm:constr type="w" for="ch" forName="ConnectorPoint" refType="h" fact="0.015"/>
                <dgm:constr type="h" for="ch" forName="ConnectorPoint" refType="h" fact="0.015"/>
                <dgm:constr type="ctrX" for="ch" forName="ConnectorPoint" refType="w" fact="0.5"/>
                <dgm:constr type="ctrY" for="ch" forName="ConnectorPoint" refType="h" fact="0.5"/>
                <dgm:constr type="w" for="ch" forName="EmptyPlaceHolder" refType="w"/>
                <dgm:constr type="t" for="ch" forName="EmptyPlaceHolder" refType="h" fact="0.65"/>
                <dgm:constr type="h" for="ch" forName="EmptyPlaceHolder" refType="h" fact="0.35"/>
              </dgm:constrLst>
            </dgm:if>
            <dgm:else name="CaseForPlacingNodeBelowDivider">
              <dgm:constrLst>
                <dgm:constr type="w" for="ch" forName="L1TextContainer" refType="w" fact="0.88"/>
                <dgm:constr type="l" for="ch" forName="L1TextContainer" refType="w" fact="0.06"/>
                <dgm:constr type="t" for="ch" forName="L1TextContainer" refType="h" fact="0.35"/>
                <dgm:constr type="h" for="ch" forName="L1TextContainer" refType="h" fact="0.113"/>
                <dgm:constr type="w" for="ch" forName="L2TextContainerWrapper" refType="w"/>
                <dgm:constr type="h" for="ch" forName="L2TextContainerWrapper" refType="h" fact="0.31"/>
                <dgm:constr type="t" for="ch" forName="L2TextContainerWrapper" refType="h" fact="0.69"/>
                <dgm:constr type="w" for="ch" forName="ConnectLine"/>
                <dgm:constr type="l" for="ch" forName="ConnectLine" refType="w" fact="0.5"/>
                <dgm:constr type="h" for="ch" forName="ConnectLine" refType="h" fact="0.19"/>
                <dgm:constr type="t" for="ch" forName="ConnectLine" refType="h" fact="0.5"/>
                <dgm:constr type="w" for="ch" forName="ConnectorPoint" refType="h" fact="0.015"/>
                <dgm:constr type="h" for="ch" forName="ConnectorPoint" refType="h" fact="0.015"/>
                <dgm:constr type="ctrX" for="ch" forName="ConnectorPoint" refType="w" fact="0.5"/>
                <dgm:constr type="ctrY" for="ch" forName="ConnectorPoint" refType="h" fact="0.5"/>
                <dgm:constr type="w" for="ch" forName="EmptyPlaceHolder" refType="w"/>
                <dgm:constr type="h" for="ch" forName="EmptyPlaceHolder" refType="h" fact="0.35"/>
                <dgm:constr type="t" for="ch" forName="EmptyPlaceHolder" refType="h" fact="0"/>
              </dgm:constrLst>
            </dgm:else>
          </dgm:choose>
          <dgm:layoutNode name="L1TextContainer" styleLbl="revTx">
            <dgm:varLst>
              <dgm:chMax val="1"/>
              <dgm:chPref val="1"/>
              <dgm:bulletEnabled val="1"/>
            </dgm:varLst>
            <dgm:choose name="casesForTxtDirLogic">
              <dgm:if name="Name78" axis="self" ptType="node" func="posOdd" op="equ" val="1">
                <dgm:alg type="tx">
                  <dgm:param type="txAnchorHorz" val="ctr"/>
                  <dgm:param type="txAnchorVert" val="t"/>
                  <dgm:param type="parTxLTRAlign" val="ctr"/>
                  <dgm:param type="parTxRTLAlign" val="ctr"/>
                </dgm:alg>
              </dgm:if>
              <dgm:else name="Name89">
                <dgm:alg type="tx">
                  <dgm:param type="txAnchorHorz" val="ctr"/>
                  <dgm:param type="txAnchorVert" val="b"/>
                  <dgm:param type="parTxLTRAlign" val="ctr"/>
                  <dgm:param type="parTxRTLAlign" val="ctr"/>
                </dgm:alg>
              </dgm:else>
            </dgm:choose>
            <dgm:shape xmlns:r="http://schemas.openxmlformats.org/officeDocument/2006/relationships" type="rect" r:blip="">
              <dgm:adjLst/>
            </dgm:shape>
            <dgm:presOf axis="self"/>
            <dgm:constrLst>
              <dgm:constr type="lMarg"/>
              <dgm:constr type="rMarg"/>
              <dgm:constr type="tMarg"/>
              <dgm:constr type="bMarg"/>
            </dgm:constrLst>
            <dgm:ruleLst>
              <dgm:rule type="primFontSz" val="14" fact="NaN" max="NaN"/>
            </dgm:ruleLst>
          </dgm:layoutNode>
          <dgm:layoutNode name="L2TextContainerWrapper">
            <dgm:varLst>
              <dgm:chMax val="0"/>
              <dgm:chPref val="0"/>
              <dgm:bulletEnabled val="1"/>
            </dgm:varLst>
            <dgm:alg type="composite"/>
            <dgm:choose name="L2TextContainerConstr">
              <dgm:if name="CaseForPlacingL2TextContaineAboveDivider" axis="self" ptType="node" func="posOdd" op="equ" val="1">
                <dgm:constrLst>
                  <dgm:constr type="h" for="ch" forName="L2TextContainer" refType="h" fact="0.55"/>
                  <dgm:constr type="b" for="ch" forName="L2TextContainer" refType="h"/>
                  <dgm:constr type="h" for="ch" forName="FlexibleEmptyPlaceHolder" refType="h" fact="0.45"/>
                </dgm:constrLst>
              </dgm:if>
              <dgm:else name="CaseForPlacingL2TextContaineBelowDivider">
                <dgm:constrLst>
                  <dgm:constr type="h" for="ch" forName="L2TextContainer" refType="h" fact="0.55"/>
                  <dgm:constr type="h" for="ch" forName="FlexibleEmptyPlaceHolder" refType="h" fact="0.45"/>
                  <dgm:constr type="b" for="ch" forName="FlexibleEmptyPlaceHolder" refType="h"/>
                </dgm:constrLst>
              </dgm:else>
            </dgm:choose>
            <dgm:layoutNode name="L2TextContainer" styleLbl="bgAcc1">
              <dgm:choose name="L2TextContainerAlgo">
                <dgm:if name="L2TextContainerAlgoLTR" func="var" arg="dir" op="equ" val="norm">
                  <dgm:alg type="tx">
                    <dgm:param type="txAnchorVert" val="mid"/>
                    <dgm:param type="parTxRTLAlign" val="l"/>
                    <dgm:param type="parTxLTRAlign" val="l"/>
                    <dgm:param type="txAnchorVertCh" val="mid"/>
                    <dgm:param type="shpTxRTLAlignCh" val="l"/>
                    <dgm:param type="shpTxLTRAlignCh" val="l"/>
                  </dgm:alg>
                </dgm:if>
                <dgm:else name="L2TextContainerAlgoRTL">
                  <dgm:alg type="tx">
                    <dgm:param type="txAnchorVert" val="mid"/>
                    <dgm:param type="parTxRTLAlign" val="r"/>
                    <dgm:param type="parTxLTRAlign" val="r"/>
                    <dgm:param type="txAnchorVertCh" val="mid"/>
                    <dgm:param type="shpTxRTLAlignCh" val="r"/>
                    <dgm:param type="shpTxLTRAlignCh" val="r"/>
                  </dgm:alg>
                </dgm:else>
              </dgm:choose>
              <dgm:shape xmlns:r="http://schemas.openxmlformats.org/officeDocument/2006/relationships" type="roundRect" r:blip="">
                <dgm:adjLst/>
              </dgm:shape>
              <dgm:presOf axis="des" ptType="node"/>
              <dgm:constrLst>
                <dgm:constr type="primFontSz" val="17"/>
                <dgm:constr type="lMarg" refType="primFontSz" fact="0.7"/>
                <dgm:constr type="rMarg" refType="primFontSz" fact="0.7"/>
                <dgm:constr type="tMarg" refType="primFontSz" fact="0.7"/>
                <dgm:constr type="bMarg" refType="primFontSz" fact="0.7"/>
              </dgm:constrLst>
              <dgm:ruleLst>
                <dgm:rule type="primFontSz" val="12" fact="NaN" max="NaN"/>
                <dgm:rule type="secFontSz" val="10" fact="NaN" max="NaN"/>
                <dgm:rule type="h" val="INF" fact="NaN" max="NaN"/>
              </dgm:ruleLst>
            </dgm:layoutNode>
            <dgm:layoutNode name="FlexibleEmptyPlaceHolder">
              <dgm:alg type="sp"/>
              <dgm:shape xmlns:r="http://schemas.openxmlformats.org/officeDocument/2006/relationships" r:blip="">
                <dgm:adjLst/>
              </dgm:shape>
              <dgm:presOf/>
              <dgm:constrLst/>
            </dgm:layoutNode>
          </dgm:layoutNode>
          <dgm:layoutNode name="ConnectLine" styleLbl="sibTrans1D1" moveWith="L2TextContainer">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orPoint" styleLbl="alignNode1" moveWith="L2TextContainer">
            <dgm:alg type="sp"/>
            <dgm:shape xmlns:r="http://schemas.openxmlformats.org/officeDocument/2006/relationships" type="ellipse" r:blip="" zOrderOff="1">
              <dgm:adj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Node>
  <dgm:extLst>
    <a:ext uri="{68A01E43-0DF5-4B5B-8FA6-DAF915123BFB}">
      <dgm1612:lstStyle xmlns:dgm1612="http://schemas.microsoft.com/office/drawing/2016/12/diagram">
        <a:lvl1pPr>
          <a:defRPr b="1"/>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FB3EE05-8652-44C1-89E3-A5B00BE0C67B}" type="datetimeFigureOut">
              <a:rPr lang="en-IN" smtClean="0"/>
              <a:t>03-12-2023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DA2EAA6-22D7-46A2-84D7-2A2B3DE67763}" type="slidenum">
              <a:rPr lang="en-IN" smtClean="0"/>
              <a:t>‹#›</a:t>
            </a:fld>
            <a:endParaRPr lang="en-IN"/>
          </a:p>
        </p:txBody>
      </p:sp>
    </p:spTree>
    <p:extLst>
      <p:ext uri="{BB962C8B-B14F-4D97-AF65-F5344CB8AC3E}">
        <p14:creationId xmlns:p14="http://schemas.microsoft.com/office/powerpoint/2010/main" val="25731776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E01579-B9B4-A550-7C28-0EBC4CEB406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A69708CB-9A04-6BDB-3CE0-031FC0F3666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BC115802-104A-2E89-F074-72F9A00C0D9F}"/>
              </a:ext>
            </a:extLst>
          </p:cNvPr>
          <p:cNvSpPr>
            <a:spLocks noGrp="1"/>
          </p:cNvSpPr>
          <p:nvPr>
            <p:ph type="dt" sz="half" idx="10"/>
          </p:nvPr>
        </p:nvSpPr>
        <p:spPr/>
        <p:txBody>
          <a:bodyPr/>
          <a:lstStyle/>
          <a:p>
            <a:fld id="{33062A0C-0011-4299-BF06-61C829BF5EC5}" type="datetimeFigureOut">
              <a:rPr lang="en-IN" smtClean="0"/>
              <a:t>03-12-2023</a:t>
            </a:fld>
            <a:endParaRPr lang="en-IN"/>
          </a:p>
        </p:txBody>
      </p:sp>
      <p:sp>
        <p:nvSpPr>
          <p:cNvPr id="5" name="Footer Placeholder 4">
            <a:extLst>
              <a:ext uri="{FF2B5EF4-FFF2-40B4-BE49-F238E27FC236}">
                <a16:creationId xmlns:a16="http://schemas.microsoft.com/office/drawing/2014/main" id="{6ABDF0C7-AA68-B7BD-7894-41160294AA9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9791D98-7678-40ED-167C-71A8191019FC}"/>
              </a:ext>
            </a:extLst>
          </p:cNvPr>
          <p:cNvSpPr>
            <a:spLocks noGrp="1"/>
          </p:cNvSpPr>
          <p:nvPr>
            <p:ph type="sldNum" sz="quarter" idx="12"/>
          </p:nvPr>
        </p:nvSpPr>
        <p:spPr/>
        <p:txBody>
          <a:bodyPr/>
          <a:lstStyle/>
          <a:p>
            <a:fld id="{D406BFC4-D3A3-4893-B6F1-AD1A0CB98C4F}" type="slidenum">
              <a:rPr lang="en-IN" smtClean="0"/>
              <a:t>‹#›</a:t>
            </a:fld>
            <a:endParaRPr lang="en-IN"/>
          </a:p>
        </p:txBody>
      </p:sp>
    </p:spTree>
    <p:extLst>
      <p:ext uri="{BB962C8B-B14F-4D97-AF65-F5344CB8AC3E}">
        <p14:creationId xmlns:p14="http://schemas.microsoft.com/office/powerpoint/2010/main" val="2721260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8945AA-F0CA-887C-B0D1-EA735FEBDD63}"/>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D078F2A4-53FD-0772-9F01-5F88C6664C6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2371996-D26C-B36E-8059-87F3557FDD85}"/>
              </a:ext>
            </a:extLst>
          </p:cNvPr>
          <p:cNvSpPr>
            <a:spLocks noGrp="1"/>
          </p:cNvSpPr>
          <p:nvPr>
            <p:ph type="dt" sz="half" idx="10"/>
          </p:nvPr>
        </p:nvSpPr>
        <p:spPr/>
        <p:txBody>
          <a:bodyPr/>
          <a:lstStyle/>
          <a:p>
            <a:fld id="{33062A0C-0011-4299-BF06-61C829BF5EC5}" type="datetimeFigureOut">
              <a:rPr lang="en-IN" smtClean="0"/>
              <a:t>03-12-2023</a:t>
            </a:fld>
            <a:endParaRPr lang="en-IN"/>
          </a:p>
        </p:txBody>
      </p:sp>
      <p:sp>
        <p:nvSpPr>
          <p:cNvPr id="5" name="Footer Placeholder 4">
            <a:extLst>
              <a:ext uri="{FF2B5EF4-FFF2-40B4-BE49-F238E27FC236}">
                <a16:creationId xmlns:a16="http://schemas.microsoft.com/office/drawing/2014/main" id="{FB2498B0-EB1A-5410-C726-4CE29628351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E75A7D7-8FB8-88C0-30B5-283A814DAD84}"/>
              </a:ext>
            </a:extLst>
          </p:cNvPr>
          <p:cNvSpPr>
            <a:spLocks noGrp="1"/>
          </p:cNvSpPr>
          <p:nvPr>
            <p:ph type="sldNum" sz="quarter" idx="12"/>
          </p:nvPr>
        </p:nvSpPr>
        <p:spPr/>
        <p:txBody>
          <a:bodyPr/>
          <a:lstStyle/>
          <a:p>
            <a:fld id="{D406BFC4-D3A3-4893-B6F1-AD1A0CB98C4F}" type="slidenum">
              <a:rPr lang="en-IN" smtClean="0"/>
              <a:t>‹#›</a:t>
            </a:fld>
            <a:endParaRPr lang="en-IN"/>
          </a:p>
        </p:txBody>
      </p:sp>
    </p:spTree>
    <p:extLst>
      <p:ext uri="{BB962C8B-B14F-4D97-AF65-F5344CB8AC3E}">
        <p14:creationId xmlns:p14="http://schemas.microsoft.com/office/powerpoint/2010/main" val="19252826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21AD15A-1C6A-DA50-9C92-70087CFAFEC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FB9D3C25-06B8-D468-4477-BDA9B35A7FD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4210519-28B7-A58D-B455-30940220B112}"/>
              </a:ext>
            </a:extLst>
          </p:cNvPr>
          <p:cNvSpPr>
            <a:spLocks noGrp="1"/>
          </p:cNvSpPr>
          <p:nvPr>
            <p:ph type="dt" sz="half" idx="10"/>
          </p:nvPr>
        </p:nvSpPr>
        <p:spPr/>
        <p:txBody>
          <a:bodyPr/>
          <a:lstStyle/>
          <a:p>
            <a:fld id="{33062A0C-0011-4299-BF06-61C829BF5EC5}" type="datetimeFigureOut">
              <a:rPr lang="en-IN" smtClean="0"/>
              <a:t>03-12-2023</a:t>
            </a:fld>
            <a:endParaRPr lang="en-IN"/>
          </a:p>
        </p:txBody>
      </p:sp>
      <p:sp>
        <p:nvSpPr>
          <p:cNvPr id="5" name="Footer Placeholder 4">
            <a:extLst>
              <a:ext uri="{FF2B5EF4-FFF2-40B4-BE49-F238E27FC236}">
                <a16:creationId xmlns:a16="http://schemas.microsoft.com/office/drawing/2014/main" id="{DFC989A6-B5AC-8DD6-2A71-8280795B8B7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F33EDD1-3BDD-9068-EDC0-4F56BAE225F0}"/>
              </a:ext>
            </a:extLst>
          </p:cNvPr>
          <p:cNvSpPr>
            <a:spLocks noGrp="1"/>
          </p:cNvSpPr>
          <p:nvPr>
            <p:ph type="sldNum" sz="quarter" idx="12"/>
          </p:nvPr>
        </p:nvSpPr>
        <p:spPr/>
        <p:txBody>
          <a:bodyPr/>
          <a:lstStyle/>
          <a:p>
            <a:fld id="{D406BFC4-D3A3-4893-B6F1-AD1A0CB98C4F}" type="slidenum">
              <a:rPr lang="en-IN" smtClean="0"/>
              <a:t>‹#›</a:t>
            </a:fld>
            <a:endParaRPr lang="en-IN"/>
          </a:p>
        </p:txBody>
      </p:sp>
    </p:spTree>
    <p:extLst>
      <p:ext uri="{BB962C8B-B14F-4D97-AF65-F5344CB8AC3E}">
        <p14:creationId xmlns:p14="http://schemas.microsoft.com/office/powerpoint/2010/main" val="13729918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66CD86-E8B5-40F9-F87F-D0810825A373}"/>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1FF44488-C439-1C86-FACE-21630FC0DBC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6AA9CA9-0F8D-CD55-784A-18D8344B3580}"/>
              </a:ext>
            </a:extLst>
          </p:cNvPr>
          <p:cNvSpPr>
            <a:spLocks noGrp="1"/>
          </p:cNvSpPr>
          <p:nvPr>
            <p:ph type="dt" sz="half" idx="10"/>
          </p:nvPr>
        </p:nvSpPr>
        <p:spPr/>
        <p:txBody>
          <a:bodyPr/>
          <a:lstStyle/>
          <a:p>
            <a:fld id="{33062A0C-0011-4299-BF06-61C829BF5EC5}" type="datetimeFigureOut">
              <a:rPr lang="en-IN" smtClean="0"/>
              <a:t>03-12-2023</a:t>
            </a:fld>
            <a:endParaRPr lang="en-IN"/>
          </a:p>
        </p:txBody>
      </p:sp>
      <p:sp>
        <p:nvSpPr>
          <p:cNvPr id="5" name="Footer Placeholder 4">
            <a:extLst>
              <a:ext uri="{FF2B5EF4-FFF2-40B4-BE49-F238E27FC236}">
                <a16:creationId xmlns:a16="http://schemas.microsoft.com/office/drawing/2014/main" id="{D2BB6B81-76D0-02F0-12C5-790293A7449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ACFDC78-86A7-420B-A2B6-DE4106D13C27}"/>
              </a:ext>
            </a:extLst>
          </p:cNvPr>
          <p:cNvSpPr>
            <a:spLocks noGrp="1"/>
          </p:cNvSpPr>
          <p:nvPr>
            <p:ph type="sldNum" sz="quarter" idx="12"/>
          </p:nvPr>
        </p:nvSpPr>
        <p:spPr/>
        <p:txBody>
          <a:bodyPr/>
          <a:lstStyle/>
          <a:p>
            <a:fld id="{D406BFC4-D3A3-4893-B6F1-AD1A0CB98C4F}" type="slidenum">
              <a:rPr lang="en-IN" smtClean="0"/>
              <a:t>‹#›</a:t>
            </a:fld>
            <a:endParaRPr lang="en-IN"/>
          </a:p>
        </p:txBody>
      </p:sp>
    </p:spTree>
    <p:extLst>
      <p:ext uri="{BB962C8B-B14F-4D97-AF65-F5344CB8AC3E}">
        <p14:creationId xmlns:p14="http://schemas.microsoft.com/office/powerpoint/2010/main" val="20572892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93F269-DFF8-2B67-4B60-873953DAFC2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EF849EB6-4335-CF5F-D73A-BC338C1E1D6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61AA7CE-8A1F-203C-A431-3469E35FE47B}"/>
              </a:ext>
            </a:extLst>
          </p:cNvPr>
          <p:cNvSpPr>
            <a:spLocks noGrp="1"/>
          </p:cNvSpPr>
          <p:nvPr>
            <p:ph type="dt" sz="half" idx="10"/>
          </p:nvPr>
        </p:nvSpPr>
        <p:spPr/>
        <p:txBody>
          <a:bodyPr/>
          <a:lstStyle/>
          <a:p>
            <a:fld id="{33062A0C-0011-4299-BF06-61C829BF5EC5}" type="datetimeFigureOut">
              <a:rPr lang="en-IN" smtClean="0"/>
              <a:t>03-12-2023</a:t>
            </a:fld>
            <a:endParaRPr lang="en-IN"/>
          </a:p>
        </p:txBody>
      </p:sp>
      <p:sp>
        <p:nvSpPr>
          <p:cNvPr id="5" name="Footer Placeholder 4">
            <a:extLst>
              <a:ext uri="{FF2B5EF4-FFF2-40B4-BE49-F238E27FC236}">
                <a16:creationId xmlns:a16="http://schemas.microsoft.com/office/drawing/2014/main" id="{1573A871-44E2-7A50-D6CD-10388117105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C7CEAFE-33AB-489A-6D38-F8C3B0F50C11}"/>
              </a:ext>
            </a:extLst>
          </p:cNvPr>
          <p:cNvSpPr>
            <a:spLocks noGrp="1"/>
          </p:cNvSpPr>
          <p:nvPr>
            <p:ph type="sldNum" sz="quarter" idx="12"/>
          </p:nvPr>
        </p:nvSpPr>
        <p:spPr/>
        <p:txBody>
          <a:bodyPr/>
          <a:lstStyle/>
          <a:p>
            <a:fld id="{D406BFC4-D3A3-4893-B6F1-AD1A0CB98C4F}" type="slidenum">
              <a:rPr lang="en-IN" smtClean="0"/>
              <a:t>‹#›</a:t>
            </a:fld>
            <a:endParaRPr lang="en-IN"/>
          </a:p>
        </p:txBody>
      </p:sp>
    </p:spTree>
    <p:extLst>
      <p:ext uri="{BB962C8B-B14F-4D97-AF65-F5344CB8AC3E}">
        <p14:creationId xmlns:p14="http://schemas.microsoft.com/office/powerpoint/2010/main" val="1138841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E8CDCE-536C-29EA-5E6F-00D5968DBD3D}"/>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22270BC9-FF86-645A-E0C0-3FFE8FB3838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FE5F7926-757D-3B64-6D74-1377AA74BC5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B6A3570-E1E1-396F-2A06-09CFB5D39F86}"/>
              </a:ext>
            </a:extLst>
          </p:cNvPr>
          <p:cNvSpPr>
            <a:spLocks noGrp="1"/>
          </p:cNvSpPr>
          <p:nvPr>
            <p:ph type="dt" sz="half" idx="10"/>
          </p:nvPr>
        </p:nvSpPr>
        <p:spPr/>
        <p:txBody>
          <a:bodyPr/>
          <a:lstStyle/>
          <a:p>
            <a:fld id="{33062A0C-0011-4299-BF06-61C829BF5EC5}" type="datetimeFigureOut">
              <a:rPr lang="en-IN" smtClean="0"/>
              <a:t>03-12-2023</a:t>
            </a:fld>
            <a:endParaRPr lang="en-IN"/>
          </a:p>
        </p:txBody>
      </p:sp>
      <p:sp>
        <p:nvSpPr>
          <p:cNvPr id="6" name="Footer Placeholder 5">
            <a:extLst>
              <a:ext uri="{FF2B5EF4-FFF2-40B4-BE49-F238E27FC236}">
                <a16:creationId xmlns:a16="http://schemas.microsoft.com/office/drawing/2014/main" id="{F5B4BE76-313D-F416-9111-A15176A04E07}"/>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F4B50E1-80DF-39C0-79EE-1FF88B2325D3}"/>
              </a:ext>
            </a:extLst>
          </p:cNvPr>
          <p:cNvSpPr>
            <a:spLocks noGrp="1"/>
          </p:cNvSpPr>
          <p:nvPr>
            <p:ph type="sldNum" sz="quarter" idx="12"/>
          </p:nvPr>
        </p:nvSpPr>
        <p:spPr/>
        <p:txBody>
          <a:bodyPr/>
          <a:lstStyle/>
          <a:p>
            <a:fld id="{D406BFC4-D3A3-4893-B6F1-AD1A0CB98C4F}" type="slidenum">
              <a:rPr lang="en-IN" smtClean="0"/>
              <a:t>‹#›</a:t>
            </a:fld>
            <a:endParaRPr lang="en-IN"/>
          </a:p>
        </p:txBody>
      </p:sp>
    </p:spTree>
    <p:extLst>
      <p:ext uri="{BB962C8B-B14F-4D97-AF65-F5344CB8AC3E}">
        <p14:creationId xmlns:p14="http://schemas.microsoft.com/office/powerpoint/2010/main" val="12778581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E3823-66B1-AB50-7E5B-4D8DE54952AF}"/>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A0EB10ED-C574-BE55-E8AC-5790D104DEA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777DAE3-1D0C-0AB6-6C07-321188A86FB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E13D7917-A5DB-5D15-804D-AA5458B4930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43452F9-2318-57BD-BA91-C51271EE2A2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47398E40-00DF-DE74-84DF-449EF562928E}"/>
              </a:ext>
            </a:extLst>
          </p:cNvPr>
          <p:cNvSpPr>
            <a:spLocks noGrp="1"/>
          </p:cNvSpPr>
          <p:nvPr>
            <p:ph type="dt" sz="half" idx="10"/>
          </p:nvPr>
        </p:nvSpPr>
        <p:spPr/>
        <p:txBody>
          <a:bodyPr/>
          <a:lstStyle/>
          <a:p>
            <a:fld id="{33062A0C-0011-4299-BF06-61C829BF5EC5}" type="datetimeFigureOut">
              <a:rPr lang="en-IN" smtClean="0"/>
              <a:t>03-12-2023</a:t>
            </a:fld>
            <a:endParaRPr lang="en-IN"/>
          </a:p>
        </p:txBody>
      </p:sp>
      <p:sp>
        <p:nvSpPr>
          <p:cNvPr id="8" name="Footer Placeholder 7">
            <a:extLst>
              <a:ext uri="{FF2B5EF4-FFF2-40B4-BE49-F238E27FC236}">
                <a16:creationId xmlns:a16="http://schemas.microsoft.com/office/drawing/2014/main" id="{F6526F17-8F1B-72CE-467B-8B7553FE376C}"/>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8E23FF9A-FBD8-F2AF-822B-EFACE1650A6C}"/>
              </a:ext>
            </a:extLst>
          </p:cNvPr>
          <p:cNvSpPr>
            <a:spLocks noGrp="1"/>
          </p:cNvSpPr>
          <p:nvPr>
            <p:ph type="sldNum" sz="quarter" idx="12"/>
          </p:nvPr>
        </p:nvSpPr>
        <p:spPr/>
        <p:txBody>
          <a:bodyPr/>
          <a:lstStyle/>
          <a:p>
            <a:fld id="{D406BFC4-D3A3-4893-B6F1-AD1A0CB98C4F}" type="slidenum">
              <a:rPr lang="en-IN" smtClean="0"/>
              <a:t>‹#›</a:t>
            </a:fld>
            <a:endParaRPr lang="en-IN"/>
          </a:p>
        </p:txBody>
      </p:sp>
    </p:spTree>
    <p:extLst>
      <p:ext uri="{BB962C8B-B14F-4D97-AF65-F5344CB8AC3E}">
        <p14:creationId xmlns:p14="http://schemas.microsoft.com/office/powerpoint/2010/main" val="9576728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FFEDBE-F3C8-004A-8430-DE92909C99ED}"/>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AFB79636-BD98-379C-F5ED-0307DBB1725C}"/>
              </a:ext>
            </a:extLst>
          </p:cNvPr>
          <p:cNvSpPr>
            <a:spLocks noGrp="1"/>
          </p:cNvSpPr>
          <p:nvPr>
            <p:ph type="dt" sz="half" idx="10"/>
          </p:nvPr>
        </p:nvSpPr>
        <p:spPr/>
        <p:txBody>
          <a:bodyPr/>
          <a:lstStyle/>
          <a:p>
            <a:fld id="{33062A0C-0011-4299-BF06-61C829BF5EC5}" type="datetimeFigureOut">
              <a:rPr lang="en-IN" smtClean="0"/>
              <a:t>03-12-2023</a:t>
            </a:fld>
            <a:endParaRPr lang="en-IN"/>
          </a:p>
        </p:txBody>
      </p:sp>
      <p:sp>
        <p:nvSpPr>
          <p:cNvPr id="4" name="Footer Placeholder 3">
            <a:extLst>
              <a:ext uri="{FF2B5EF4-FFF2-40B4-BE49-F238E27FC236}">
                <a16:creationId xmlns:a16="http://schemas.microsoft.com/office/drawing/2014/main" id="{0584588D-DDEF-8B66-F5EE-905920B2EB8B}"/>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BA06824C-7343-FFDC-6232-6E1BD1CE0CBB}"/>
              </a:ext>
            </a:extLst>
          </p:cNvPr>
          <p:cNvSpPr>
            <a:spLocks noGrp="1"/>
          </p:cNvSpPr>
          <p:nvPr>
            <p:ph type="sldNum" sz="quarter" idx="12"/>
          </p:nvPr>
        </p:nvSpPr>
        <p:spPr/>
        <p:txBody>
          <a:bodyPr/>
          <a:lstStyle/>
          <a:p>
            <a:fld id="{D406BFC4-D3A3-4893-B6F1-AD1A0CB98C4F}" type="slidenum">
              <a:rPr lang="en-IN" smtClean="0"/>
              <a:t>‹#›</a:t>
            </a:fld>
            <a:endParaRPr lang="en-IN"/>
          </a:p>
        </p:txBody>
      </p:sp>
    </p:spTree>
    <p:extLst>
      <p:ext uri="{BB962C8B-B14F-4D97-AF65-F5344CB8AC3E}">
        <p14:creationId xmlns:p14="http://schemas.microsoft.com/office/powerpoint/2010/main" val="31180251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70EBA3A-CB38-367E-7EEC-65F409D4F9B9}"/>
              </a:ext>
            </a:extLst>
          </p:cNvPr>
          <p:cNvSpPr>
            <a:spLocks noGrp="1"/>
          </p:cNvSpPr>
          <p:nvPr>
            <p:ph type="dt" sz="half" idx="10"/>
          </p:nvPr>
        </p:nvSpPr>
        <p:spPr/>
        <p:txBody>
          <a:bodyPr/>
          <a:lstStyle/>
          <a:p>
            <a:fld id="{33062A0C-0011-4299-BF06-61C829BF5EC5}" type="datetimeFigureOut">
              <a:rPr lang="en-IN" smtClean="0"/>
              <a:t>03-12-2023</a:t>
            </a:fld>
            <a:endParaRPr lang="en-IN"/>
          </a:p>
        </p:txBody>
      </p:sp>
      <p:sp>
        <p:nvSpPr>
          <p:cNvPr id="3" name="Footer Placeholder 2">
            <a:extLst>
              <a:ext uri="{FF2B5EF4-FFF2-40B4-BE49-F238E27FC236}">
                <a16:creationId xmlns:a16="http://schemas.microsoft.com/office/drawing/2014/main" id="{253C8353-9EA9-6F79-8CE1-3BF5FFEF3DEB}"/>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2DBAF35D-3FE1-DCE8-0596-36A2E732D6FB}"/>
              </a:ext>
            </a:extLst>
          </p:cNvPr>
          <p:cNvSpPr>
            <a:spLocks noGrp="1"/>
          </p:cNvSpPr>
          <p:nvPr>
            <p:ph type="sldNum" sz="quarter" idx="12"/>
          </p:nvPr>
        </p:nvSpPr>
        <p:spPr/>
        <p:txBody>
          <a:bodyPr/>
          <a:lstStyle/>
          <a:p>
            <a:fld id="{D406BFC4-D3A3-4893-B6F1-AD1A0CB98C4F}" type="slidenum">
              <a:rPr lang="en-IN" smtClean="0"/>
              <a:t>‹#›</a:t>
            </a:fld>
            <a:endParaRPr lang="en-IN"/>
          </a:p>
        </p:txBody>
      </p:sp>
    </p:spTree>
    <p:extLst>
      <p:ext uri="{BB962C8B-B14F-4D97-AF65-F5344CB8AC3E}">
        <p14:creationId xmlns:p14="http://schemas.microsoft.com/office/powerpoint/2010/main" val="7293155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A3780F-C81E-B31E-6B33-75B2D793CAF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CCFAF48C-F279-C0CD-BB0B-3D2695E51BC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16E9C01C-140D-59CE-939D-6AFB0C02634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4049196-3DEC-E057-C052-B093A67A8175}"/>
              </a:ext>
            </a:extLst>
          </p:cNvPr>
          <p:cNvSpPr>
            <a:spLocks noGrp="1"/>
          </p:cNvSpPr>
          <p:nvPr>
            <p:ph type="dt" sz="half" idx="10"/>
          </p:nvPr>
        </p:nvSpPr>
        <p:spPr/>
        <p:txBody>
          <a:bodyPr/>
          <a:lstStyle/>
          <a:p>
            <a:fld id="{33062A0C-0011-4299-BF06-61C829BF5EC5}" type="datetimeFigureOut">
              <a:rPr lang="en-IN" smtClean="0"/>
              <a:t>03-12-2023</a:t>
            </a:fld>
            <a:endParaRPr lang="en-IN"/>
          </a:p>
        </p:txBody>
      </p:sp>
      <p:sp>
        <p:nvSpPr>
          <p:cNvPr id="6" name="Footer Placeholder 5">
            <a:extLst>
              <a:ext uri="{FF2B5EF4-FFF2-40B4-BE49-F238E27FC236}">
                <a16:creationId xmlns:a16="http://schemas.microsoft.com/office/drawing/2014/main" id="{C210F8DA-E1E0-99E7-C4C2-656C966235E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8B88A77-F40D-7C03-9EC6-EA9C488B88FB}"/>
              </a:ext>
            </a:extLst>
          </p:cNvPr>
          <p:cNvSpPr>
            <a:spLocks noGrp="1"/>
          </p:cNvSpPr>
          <p:nvPr>
            <p:ph type="sldNum" sz="quarter" idx="12"/>
          </p:nvPr>
        </p:nvSpPr>
        <p:spPr/>
        <p:txBody>
          <a:bodyPr/>
          <a:lstStyle/>
          <a:p>
            <a:fld id="{D406BFC4-D3A3-4893-B6F1-AD1A0CB98C4F}" type="slidenum">
              <a:rPr lang="en-IN" smtClean="0"/>
              <a:t>‹#›</a:t>
            </a:fld>
            <a:endParaRPr lang="en-IN"/>
          </a:p>
        </p:txBody>
      </p:sp>
    </p:spTree>
    <p:extLst>
      <p:ext uri="{BB962C8B-B14F-4D97-AF65-F5344CB8AC3E}">
        <p14:creationId xmlns:p14="http://schemas.microsoft.com/office/powerpoint/2010/main" val="16403122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67F358-1C9A-6A54-3865-08F4A03F2EA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C73B2B8-81E5-0A96-0C66-106201405F6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DA64C070-165F-D943-DA07-35383EC0179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0CD13A4-89F0-BEA8-3218-E1094CF4E2B0}"/>
              </a:ext>
            </a:extLst>
          </p:cNvPr>
          <p:cNvSpPr>
            <a:spLocks noGrp="1"/>
          </p:cNvSpPr>
          <p:nvPr>
            <p:ph type="dt" sz="half" idx="10"/>
          </p:nvPr>
        </p:nvSpPr>
        <p:spPr/>
        <p:txBody>
          <a:bodyPr/>
          <a:lstStyle/>
          <a:p>
            <a:fld id="{33062A0C-0011-4299-BF06-61C829BF5EC5}" type="datetimeFigureOut">
              <a:rPr lang="en-IN" smtClean="0"/>
              <a:t>03-12-2023</a:t>
            </a:fld>
            <a:endParaRPr lang="en-IN"/>
          </a:p>
        </p:txBody>
      </p:sp>
      <p:sp>
        <p:nvSpPr>
          <p:cNvPr id="6" name="Footer Placeholder 5">
            <a:extLst>
              <a:ext uri="{FF2B5EF4-FFF2-40B4-BE49-F238E27FC236}">
                <a16:creationId xmlns:a16="http://schemas.microsoft.com/office/drawing/2014/main" id="{F0393459-499F-9055-745D-BAAF45B659C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D80CC8E-5CC9-EB71-D430-D93E9B61422C}"/>
              </a:ext>
            </a:extLst>
          </p:cNvPr>
          <p:cNvSpPr>
            <a:spLocks noGrp="1"/>
          </p:cNvSpPr>
          <p:nvPr>
            <p:ph type="sldNum" sz="quarter" idx="12"/>
          </p:nvPr>
        </p:nvSpPr>
        <p:spPr/>
        <p:txBody>
          <a:bodyPr/>
          <a:lstStyle/>
          <a:p>
            <a:fld id="{D406BFC4-D3A3-4893-B6F1-AD1A0CB98C4F}" type="slidenum">
              <a:rPr lang="en-IN" smtClean="0"/>
              <a:t>‹#›</a:t>
            </a:fld>
            <a:endParaRPr lang="en-IN"/>
          </a:p>
        </p:txBody>
      </p:sp>
    </p:spTree>
    <p:extLst>
      <p:ext uri="{BB962C8B-B14F-4D97-AF65-F5344CB8AC3E}">
        <p14:creationId xmlns:p14="http://schemas.microsoft.com/office/powerpoint/2010/main" val="32149572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F204F8F-F90C-736A-5A8C-128C4C2E73C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1C59162F-13FF-0DDC-6CE6-530535282BD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726642B-3714-410C-A905-D7EC3C5C923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3062A0C-0011-4299-BF06-61C829BF5EC5}" type="datetimeFigureOut">
              <a:rPr lang="en-IN" smtClean="0"/>
              <a:t>03-12-2023</a:t>
            </a:fld>
            <a:endParaRPr lang="en-IN"/>
          </a:p>
        </p:txBody>
      </p:sp>
      <p:sp>
        <p:nvSpPr>
          <p:cNvPr id="5" name="Footer Placeholder 4">
            <a:extLst>
              <a:ext uri="{FF2B5EF4-FFF2-40B4-BE49-F238E27FC236}">
                <a16:creationId xmlns:a16="http://schemas.microsoft.com/office/drawing/2014/main" id="{58DFA108-50C3-B0B6-8396-279FCD2D8CD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B3BC658A-2B74-93AE-1586-EB917912746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406BFC4-D3A3-4893-B6F1-AD1A0CB98C4F}" type="slidenum">
              <a:rPr lang="en-IN" smtClean="0"/>
              <a:t>‹#›</a:t>
            </a:fld>
            <a:endParaRPr lang="en-IN"/>
          </a:p>
        </p:txBody>
      </p:sp>
    </p:spTree>
    <p:extLst>
      <p:ext uri="{BB962C8B-B14F-4D97-AF65-F5344CB8AC3E}">
        <p14:creationId xmlns:p14="http://schemas.microsoft.com/office/powerpoint/2010/main" val="25081940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pixabay.com/en/background-circuit-grey-digital-2426328/" TargetMode="External"/><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7.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7.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7.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33.jpeg"/><Relationship Id="rId1" Type="http://schemas.openxmlformats.org/officeDocument/2006/relationships/slideLayout" Target="../slideLayouts/slideLayout7.xml"/><Relationship Id="rId4" Type="http://schemas.openxmlformats.org/officeDocument/2006/relationships/image" Target="../media/image46.svg"/></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hyperlink" Target="https://elgarblog.wordpress.com/2014/04/10/elgar-book-reviews-3" TargetMode="External"/><Relationship Id="rId2" Type="http://schemas.openxmlformats.org/officeDocument/2006/relationships/image" Target="../media/image32.jpeg"/><Relationship Id="rId1" Type="http://schemas.openxmlformats.org/officeDocument/2006/relationships/slideLayout" Target="../slideLayouts/slideLayout1.xml"/><Relationship Id="rId4" Type="http://schemas.openxmlformats.org/officeDocument/2006/relationships/image" Target="../media/image33.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A black and white background with white lines&#10;&#10;Description automatically generated">
            <a:extLst>
              <a:ext uri="{FF2B5EF4-FFF2-40B4-BE49-F238E27FC236}">
                <a16:creationId xmlns:a16="http://schemas.microsoft.com/office/drawing/2014/main" id="{59B403C3-E621-347A-7781-6BFF0D39BC57}"/>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0" y="0"/>
            <a:ext cx="12192000" cy="7620000"/>
          </a:xfrm>
          <a:prstGeom prst="rect">
            <a:avLst/>
          </a:prstGeom>
        </p:spPr>
      </p:pic>
      <p:sp>
        <p:nvSpPr>
          <p:cNvPr id="6" name="TextBox 5">
            <a:extLst>
              <a:ext uri="{FF2B5EF4-FFF2-40B4-BE49-F238E27FC236}">
                <a16:creationId xmlns:a16="http://schemas.microsoft.com/office/drawing/2014/main" id="{1C02C871-5D82-4520-CA5E-48DD18779963}"/>
              </a:ext>
            </a:extLst>
          </p:cNvPr>
          <p:cNvSpPr txBox="1"/>
          <p:nvPr/>
        </p:nvSpPr>
        <p:spPr>
          <a:xfrm>
            <a:off x="4672764" y="4709159"/>
            <a:ext cx="5192076" cy="2170793"/>
          </a:xfrm>
          <a:prstGeom prst="rect">
            <a:avLst/>
          </a:prstGeom>
        </p:spPr>
        <p:txBody>
          <a:bodyPr vert="horz" lIns="91440" tIns="45720" rIns="91440" bIns="45720" rtlCol="0" anchor="ctr">
            <a:normAutofit/>
          </a:bodyPr>
          <a:lstStyle/>
          <a:p>
            <a:pPr>
              <a:lnSpc>
                <a:spcPct val="90000"/>
              </a:lnSpc>
              <a:spcAft>
                <a:spcPts val="600"/>
              </a:spcAft>
            </a:pPr>
            <a:r>
              <a:rPr lang="en-US" sz="2400" b="1" dirty="0">
                <a:solidFill>
                  <a:schemeClr val="bg1"/>
                </a:solidFill>
              </a:rPr>
              <a:t>Supervised</a:t>
            </a:r>
            <a:r>
              <a:rPr lang="en-US" sz="2400" dirty="0">
                <a:solidFill>
                  <a:schemeClr val="bg1"/>
                </a:solidFill>
              </a:rPr>
              <a:t> </a:t>
            </a:r>
            <a:r>
              <a:rPr lang="en-US" sz="2400" b="1" dirty="0">
                <a:solidFill>
                  <a:schemeClr val="bg1"/>
                </a:solidFill>
              </a:rPr>
              <a:t>By</a:t>
            </a:r>
            <a:r>
              <a:rPr lang="en-US" sz="2400" dirty="0">
                <a:solidFill>
                  <a:schemeClr val="bg1"/>
                </a:solidFill>
              </a:rPr>
              <a:t>:</a:t>
            </a:r>
          </a:p>
          <a:p>
            <a:pPr>
              <a:lnSpc>
                <a:spcPct val="90000"/>
              </a:lnSpc>
              <a:spcAft>
                <a:spcPts val="600"/>
              </a:spcAft>
            </a:pPr>
            <a:r>
              <a:rPr lang="en-US" sz="2400" dirty="0">
                <a:solidFill>
                  <a:schemeClr val="bg1"/>
                </a:solidFill>
              </a:rPr>
              <a:t>Dr. </a:t>
            </a:r>
            <a:r>
              <a:rPr lang="en-US" sz="2400" dirty="0" err="1">
                <a:solidFill>
                  <a:schemeClr val="bg1"/>
                </a:solidFill>
              </a:rPr>
              <a:t>Khelchandra</a:t>
            </a:r>
            <a:r>
              <a:rPr lang="en-US" sz="2400" dirty="0">
                <a:solidFill>
                  <a:schemeClr val="bg1"/>
                </a:solidFill>
              </a:rPr>
              <a:t> </a:t>
            </a:r>
            <a:r>
              <a:rPr lang="en-US" sz="2400" dirty="0" err="1">
                <a:solidFill>
                  <a:schemeClr val="bg1"/>
                </a:solidFill>
              </a:rPr>
              <a:t>Thongam</a:t>
            </a:r>
            <a:endParaRPr lang="en-US" sz="2400" dirty="0">
              <a:solidFill>
                <a:schemeClr val="bg1"/>
              </a:solidFill>
            </a:endParaRPr>
          </a:p>
          <a:p>
            <a:pPr>
              <a:lnSpc>
                <a:spcPct val="90000"/>
              </a:lnSpc>
              <a:spcAft>
                <a:spcPts val="600"/>
              </a:spcAft>
            </a:pPr>
            <a:r>
              <a:rPr lang="en-US" sz="2400" dirty="0">
                <a:solidFill>
                  <a:schemeClr val="bg1"/>
                </a:solidFill>
              </a:rPr>
              <a:t>Associate Professor</a:t>
            </a:r>
          </a:p>
          <a:p>
            <a:pPr>
              <a:lnSpc>
                <a:spcPct val="90000"/>
              </a:lnSpc>
              <a:spcAft>
                <a:spcPts val="600"/>
              </a:spcAft>
            </a:pPr>
            <a:r>
              <a:rPr lang="en-US" sz="2400" dirty="0">
                <a:solidFill>
                  <a:schemeClr val="bg1"/>
                </a:solidFill>
              </a:rPr>
              <a:t>Computer Science and Engineering</a:t>
            </a:r>
          </a:p>
        </p:txBody>
      </p:sp>
      <p:pic>
        <p:nvPicPr>
          <p:cNvPr id="10" name="Picture 9" descr="A logo of a university&#10;&#10;Description automatically generated">
            <a:extLst>
              <a:ext uri="{FF2B5EF4-FFF2-40B4-BE49-F238E27FC236}">
                <a16:creationId xmlns:a16="http://schemas.microsoft.com/office/drawing/2014/main" id="{AA0ECA2F-9333-3EE1-2765-67655808B166}"/>
              </a:ext>
            </a:extLst>
          </p:cNvPr>
          <p:cNvPicPr>
            <a:picLocks noChangeAspect="1"/>
          </p:cNvPicPr>
          <p:nvPr/>
        </p:nvPicPr>
        <p:blipFill>
          <a:blip r:embed="rId4"/>
          <a:stretch>
            <a:fillRect/>
          </a:stretch>
        </p:blipFill>
        <p:spPr>
          <a:xfrm>
            <a:off x="10094524" y="70046"/>
            <a:ext cx="1846495" cy="1846495"/>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1" name="TextBox 10">
            <a:extLst>
              <a:ext uri="{FF2B5EF4-FFF2-40B4-BE49-F238E27FC236}">
                <a16:creationId xmlns:a16="http://schemas.microsoft.com/office/drawing/2014/main" id="{6F5B777C-E337-690F-82BA-6FA72A9A9BCC}"/>
              </a:ext>
            </a:extLst>
          </p:cNvPr>
          <p:cNvSpPr txBox="1"/>
          <p:nvPr/>
        </p:nvSpPr>
        <p:spPr>
          <a:xfrm>
            <a:off x="3928217" y="2170793"/>
            <a:ext cx="7690104" cy="830997"/>
          </a:xfrm>
          <a:prstGeom prst="rect">
            <a:avLst/>
          </a:prstGeom>
          <a:noFill/>
        </p:spPr>
        <p:txBody>
          <a:bodyPr wrap="square" rtlCol="0">
            <a:spAutoFit/>
          </a:bodyPr>
          <a:lstStyle/>
          <a:p>
            <a:r>
              <a:rPr lang="en-IN" sz="4800" dirty="0">
                <a:solidFill>
                  <a:schemeClr val="bg1"/>
                </a:solidFill>
              </a:rPr>
              <a:t>MINOR PRESENTATION </a:t>
            </a:r>
          </a:p>
        </p:txBody>
      </p:sp>
      <p:sp>
        <p:nvSpPr>
          <p:cNvPr id="12" name="TextBox 11">
            <a:extLst>
              <a:ext uri="{FF2B5EF4-FFF2-40B4-BE49-F238E27FC236}">
                <a16:creationId xmlns:a16="http://schemas.microsoft.com/office/drawing/2014/main" id="{BA2CD7F9-701B-8346-DE89-401BB77F9779}"/>
              </a:ext>
            </a:extLst>
          </p:cNvPr>
          <p:cNvSpPr txBox="1"/>
          <p:nvPr/>
        </p:nvSpPr>
        <p:spPr>
          <a:xfrm>
            <a:off x="261617" y="4480560"/>
            <a:ext cx="4310383" cy="2627993"/>
          </a:xfrm>
          <a:prstGeom prst="rect">
            <a:avLst/>
          </a:prstGeom>
        </p:spPr>
        <p:txBody>
          <a:bodyPr vert="horz" lIns="91440" tIns="45720" rIns="91440" bIns="45720" rtlCol="0" anchor="ctr">
            <a:normAutofit/>
          </a:bodyPr>
          <a:lstStyle/>
          <a:p>
            <a:pPr>
              <a:lnSpc>
                <a:spcPct val="90000"/>
              </a:lnSpc>
              <a:spcAft>
                <a:spcPts val="600"/>
              </a:spcAft>
            </a:pPr>
            <a:r>
              <a:rPr lang="en-US" sz="2400" b="1" dirty="0">
                <a:solidFill>
                  <a:schemeClr val="bg1"/>
                </a:solidFill>
              </a:rPr>
              <a:t>Team</a:t>
            </a:r>
            <a:r>
              <a:rPr lang="en-US" sz="2400" dirty="0">
                <a:solidFill>
                  <a:schemeClr val="bg1"/>
                </a:solidFill>
              </a:rPr>
              <a:t> :</a:t>
            </a:r>
          </a:p>
          <a:p>
            <a:pPr>
              <a:lnSpc>
                <a:spcPct val="90000"/>
              </a:lnSpc>
              <a:spcAft>
                <a:spcPts val="600"/>
              </a:spcAft>
            </a:pPr>
            <a:r>
              <a:rPr lang="en-US" sz="2400" dirty="0">
                <a:solidFill>
                  <a:schemeClr val="bg1"/>
                </a:solidFill>
              </a:rPr>
              <a:t>Komal Reddy (20103005)</a:t>
            </a:r>
          </a:p>
          <a:p>
            <a:pPr>
              <a:lnSpc>
                <a:spcPct val="90000"/>
              </a:lnSpc>
              <a:spcAft>
                <a:spcPts val="600"/>
              </a:spcAft>
            </a:pPr>
            <a:r>
              <a:rPr lang="en-US" sz="2400" dirty="0">
                <a:solidFill>
                  <a:schemeClr val="bg1"/>
                </a:solidFill>
              </a:rPr>
              <a:t>Jayanth Reddy (20103010)</a:t>
            </a:r>
          </a:p>
          <a:p>
            <a:pPr>
              <a:lnSpc>
                <a:spcPct val="90000"/>
              </a:lnSpc>
              <a:spcAft>
                <a:spcPts val="600"/>
              </a:spcAft>
            </a:pPr>
            <a:r>
              <a:rPr lang="en-US" sz="2400" dirty="0">
                <a:solidFill>
                  <a:schemeClr val="bg1"/>
                </a:solidFill>
              </a:rPr>
              <a:t>Jnana </a:t>
            </a:r>
            <a:r>
              <a:rPr lang="en-US" sz="2400" dirty="0" err="1">
                <a:solidFill>
                  <a:schemeClr val="bg1"/>
                </a:solidFill>
              </a:rPr>
              <a:t>Yasaswini</a:t>
            </a:r>
            <a:r>
              <a:rPr lang="en-US" sz="2400" dirty="0">
                <a:solidFill>
                  <a:schemeClr val="bg1"/>
                </a:solidFill>
              </a:rPr>
              <a:t> (20103023)</a:t>
            </a:r>
          </a:p>
          <a:p>
            <a:pPr>
              <a:lnSpc>
                <a:spcPct val="90000"/>
              </a:lnSpc>
              <a:spcAft>
                <a:spcPts val="600"/>
              </a:spcAft>
            </a:pPr>
            <a:r>
              <a:rPr lang="en-US" sz="2400" dirty="0" err="1">
                <a:solidFill>
                  <a:schemeClr val="bg1"/>
                </a:solidFill>
              </a:rPr>
              <a:t>Akhila</a:t>
            </a:r>
            <a:r>
              <a:rPr lang="en-US" sz="2400" dirty="0">
                <a:solidFill>
                  <a:schemeClr val="bg1"/>
                </a:solidFill>
              </a:rPr>
              <a:t> (20103052)</a:t>
            </a:r>
          </a:p>
        </p:txBody>
      </p:sp>
    </p:spTree>
    <p:extLst>
      <p:ext uri="{BB962C8B-B14F-4D97-AF65-F5344CB8AC3E}">
        <p14:creationId xmlns:p14="http://schemas.microsoft.com/office/powerpoint/2010/main" val="2484803906"/>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2" presetClass="entr" presetSubtype="4"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anim calcmode="lin" valueType="num">
                                      <p:cBhvr additive="base">
                                        <p:cTn id="9" dur="500" fill="hold"/>
                                        <p:tgtEl>
                                          <p:spTgt spid="12"/>
                                        </p:tgtEl>
                                        <p:attrNameLst>
                                          <p:attrName>ppt_x</p:attrName>
                                        </p:attrNameLst>
                                      </p:cBhvr>
                                      <p:tavLst>
                                        <p:tav tm="0">
                                          <p:val>
                                            <p:strVal val="#ppt_x"/>
                                          </p:val>
                                        </p:tav>
                                        <p:tav tm="100000">
                                          <p:val>
                                            <p:strVal val="#ppt_x"/>
                                          </p:val>
                                        </p:tav>
                                      </p:tavLst>
                                    </p:anim>
                                    <p:anim calcmode="lin" valueType="num">
                                      <p:cBhvr additive="base">
                                        <p:cTn id="10" dur="500" fill="hold"/>
                                        <p:tgtEl>
                                          <p:spTgt spid="12"/>
                                        </p:tgtEl>
                                        <p:attrNameLst>
                                          <p:attrName>ppt_y</p:attrName>
                                        </p:attrNameLst>
                                      </p:cBhvr>
                                      <p:tavLst>
                                        <p:tav tm="0">
                                          <p:val>
                                            <p:strVal val="1+#ppt_h/2"/>
                                          </p:val>
                                        </p:tav>
                                        <p:tav tm="100000">
                                          <p:val>
                                            <p:strVal val="#ppt_y"/>
                                          </p:val>
                                        </p:tav>
                                      </p:tavLst>
                                    </p:anim>
                                  </p:childTnLst>
                                </p:cTn>
                              </p:par>
                              <p:par>
                                <p:cTn id="11" presetID="42"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1000"/>
                                        <p:tgtEl>
                                          <p:spTgt spid="6"/>
                                        </p:tgtEl>
                                      </p:cBhvr>
                                    </p:animEffect>
                                    <p:anim calcmode="lin" valueType="num">
                                      <p:cBhvr>
                                        <p:cTn id="14" dur="1000" fill="hold"/>
                                        <p:tgtEl>
                                          <p:spTgt spid="6"/>
                                        </p:tgtEl>
                                        <p:attrNameLst>
                                          <p:attrName>ppt_x</p:attrName>
                                        </p:attrNameLst>
                                      </p:cBhvr>
                                      <p:tavLst>
                                        <p:tav tm="0">
                                          <p:val>
                                            <p:strVal val="#ppt_x"/>
                                          </p:val>
                                        </p:tav>
                                        <p:tav tm="100000">
                                          <p:val>
                                            <p:strVal val="#ppt_x"/>
                                          </p:val>
                                        </p:tav>
                                      </p:tavLst>
                                    </p:anim>
                                    <p:anim calcmode="lin" valueType="num">
                                      <p:cBhvr>
                                        <p:cTn id="15" dur="1000" fill="hold"/>
                                        <p:tgtEl>
                                          <p:spTgt spid="6"/>
                                        </p:tgtEl>
                                        <p:attrNameLst>
                                          <p:attrName>ppt_y</p:attrName>
                                        </p:attrNameLst>
                                      </p:cBhvr>
                                      <p:tavLst>
                                        <p:tav tm="0">
                                          <p:val>
                                            <p:strVal val="#ppt_y+.1"/>
                                          </p:val>
                                        </p:tav>
                                        <p:tav tm="100000">
                                          <p:val>
                                            <p:strVal val="#ppt_y"/>
                                          </p:val>
                                        </p:tav>
                                      </p:tavLst>
                                    </p:anim>
                                  </p:childTnLst>
                                </p:cTn>
                              </p:par>
                              <p:par>
                                <p:cTn id="16" presetID="42" presetClass="entr" presetSubtype="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1000"/>
                                        <p:tgtEl>
                                          <p:spTgt spid="11"/>
                                        </p:tgtEl>
                                      </p:cBhvr>
                                    </p:animEffect>
                                    <p:anim calcmode="lin" valueType="num">
                                      <p:cBhvr>
                                        <p:cTn id="19" dur="1000" fill="hold"/>
                                        <p:tgtEl>
                                          <p:spTgt spid="11"/>
                                        </p:tgtEl>
                                        <p:attrNameLst>
                                          <p:attrName>ppt_x</p:attrName>
                                        </p:attrNameLst>
                                      </p:cBhvr>
                                      <p:tavLst>
                                        <p:tav tm="0">
                                          <p:val>
                                            <p:strVal val="#ppt_x"/>
                                          </p:val>
                                        </p:tav>
                                        <p:tav tm="100000">
                                          <p:val>
                                            <p:strVal val="#ppt_x"/>
                                          </p:val>
                                        </p:tav>
                                      </p:tavLst>
                                    </p:anim>
                                    <p:anim calcmode="lin" valueType="num">
                                      <p:cBhvr>
                                        <p:cTn id="20"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1" grpId="0"/>
      <p:bldP spid="1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5F879AC3-D4CE-493C-ADC7-06205677F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accent1"/>
              </a:solidFill>
              <a:effectLst>
                <a:outerShdw blurRad="38100" dist="25400" dir="5400000" algn="ctr" rotWithShape="0">
                  <a:srgbClr val="6E747A">
                    <a:alpha val="43000"/>
                  </a:srgbClr>
                </a:outerShdw>
              </a:effectLst>
            </a:endParaRPr>
          </a:p>
        </p:txBody>
      </p:sp>
      <p:sp>
        <p:nvSpPr>
          <p:cNvPr id="13" name="Freeform: Shape 12">
            <a:extLst>
              <a:ext uri="{FF2B5EF4-FFF2-40B4-BE49-F238E27FC236}">
                <a16:creationId xmlns:a16="http://schemas.microsoft.com/office/drawing/2014/main" id="{736F0DFD-0954-464F-BF12-DD2E6F6E03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983504" cy="6858000"/>
          </a:xfrm>
          <a:custGeom>
            <a:avLst/>
            <a:gdLst>
              <a:gd name="connsiteX0" fmla="*/ 0 w 1983504"/>
              <a:gd name="connsiteY0" fmla="*/ 0 h 6858000"/>
              <a:gd name="connsiteX1" fmla="*/ 1376658 w 1983504"/>
              <a:gd name="connsiteY1" fmla="*/ 0 h 6858000"/>
              <a:gd name="connsiteX2" fmla="*/ 1690650 w 1983504"/>
              <a:gd name="connsiteY2" fmla="*/ 110269 h 6858000"/>
              <a:gd name="connsiteX3" fmla="*/ 1645361 w 1983504"/>
              <a:gd name="connsiteY3" fmla="*/ 135168 h 6858000"/>
              <a:gd name="connsiteX4" fmla="*/ 1373640 w 1983504"/>
              <a:gd name="connsiteY4" fmla="*/ 71141 h 6858000"/>
              <a:gd name="connsiteX5" fmla="*/ 1319295 w 1983504"/>
              <a:gd name="connsiteY5" fmla="*/ 88927 h 6858000"/>
              <a:gd name="connsiteX6" fmla="*/ 1346468 w 1983504"/>
              <a:gd name="connsiteY6" fmla="*/ 163625 h 6858000"/>
              <a:gd name="connsiteX7" fmla="*/ 1464213 w 1983504"/>
              <a:gd name="connsiteY7" fmla="*/ 192082 h 6858000"/>
              <a:gd name="connsiteX8" fmla="*/ 1648381 w 1983504"/>
              <a:gd name="connsiteY8" fmla="*/ 373491 h 6858000"/>
              <a:gd name="connsiteX9" fmla="*/ 1370620 w 1983504"/>
              <a:gd name="connsiteY9" fmla="*/ 352148 h 6858000"/>
              <a:gd name="connsiteX10" fmla="*/ 1322314 w 1983504"/>
              <a:gd name="connsiteY10" fmla="*/ 394834 h 6858000"/>
              <a:gd name="connsiteX11" fmla="*/ 1304199 w 1983504"/>
              <a:gd name="connsiteY11" fmla="*/ 451747 h 6858000"/>
              <a:gd name="connsiteX12" fmla="*/ 1222682 w 1983504"/>
              <a:gd name="connsiteY12" fmla="*/ 359262 h 6858000"/>
              <a:gd name="connsiteX13" fmla="*/ 1153242 w 1983504"/>
              <a:gd name="connsiteY13" fmla="*/ 334364 h 6858000"/>
              <a:gd name="connsiteX14" fmla="*/ 1132108 w 1983504"/>
              <a:gd name="connsiteY14" fmla="*/ 416176 h 6858000"/>
              <a:gd name="connsiteX15" fmla="*/ 1195509 w 1983504"/>
              <a:gd name="connsiteY15" fmla="*/ 505101 h 6858000"/>
              <a:gd name="connsiteX16" fmla="*/ 1364582 w 1983504"/>
              <a:gd name="connsiteY16" fmla="*/ 558458 h 6858000"/>
              <a:gd name="connsiteX17" fmla="*/ 1183434 w 1983504"/>
              <a:gd name="connsiteY17" fmla="*/ 558458 h 6858000"/>
              <a:gd name="connsiteX18" fmla="*/ 975114 w 1983504"/>
              <a:gd name="connsiteY18" fmla="*/ 522887 h 6858000"/>
              <a:gd name="connsiteX19" fmla="*/ 754716 w 1983504"/>
              <a:gd name="connsiteY19" fmla="*/ 533558 h 6858000"/>
              <a:gd name="connsiteX20" fmla="*/ 546395 w 1983504"/>
              <a:gd name="connsiteY20" fmla="*/ 462417 h 6858000"/>
              <a:gd name="connsiteX21" fmla="*/ 335056 w 1983504"/>
              <a:gd name="connsiteY21" fmla="*/ 465975 h 6858000"/>
              <a:gd name="connsiteX22" fmla="*/ 1270988 w 1983504"/>
              <a:gd name="connsiteY22" fmla="*/ 910606 h 6858000"/>
              <a:gd name="connsiteX23" fmla="*/ 1225701 w 1983504"/>
              <a:gd name="connsiteY23" fmla="*/ 921277 h 6858000"/>
              <a:gd name="connsiteX24" fmla="*/ 1165318 w 1983504"/>
              <a:gd name="connsiteY24" fmla="*/ 949734 h 6858000"/>
              <a:gd name="connsiteX25" fmla="*/ 1210606 w 1983504"/>
              <a:gd name="connsiteY25" fmla="*/ 1006647 h 6858000"/>
              <a:gd name="connsiteX26" fmla="*/ 1455156 w 1983504"/>
              <a:gd name="connsiteY26" fmla="*/ 1113358 h 6858000"/>
              <a:gd name="connsiteX27" fmla="*/ 1515538 w 1983504"/>
              <a:gd name="connsiteY27" fmla="*/ 1220069 h 6858000"/>
              <a:gd name="connsiteX28" fmla="*/ 1440060 w 1983504"/>
              <a:gd name="connsiteY28" fmla="*/ 1209399 h 6858000"/>
              <a:gd name="connsiteX29" fmla="*/ 1373640 w 1983504"/>
              <a:gd name="connsiteY29" fmla="*/ 1230741 h 6858000"/>
              <a:gd name="connsiteX30" fmla="*/ 1400810 w 1983504"/>
              <a:gd name="connsiteY30" fmla="*/ 1365909 h 6858000"/>
              <a:gd name="connsiteX31" fmla="*/ 1748012 w 1983504"/>
              <a:gd name="connsiteY31" fmla="*/ 1540204 h 6858000"/>
              <a:gd name="connsiteX32" fmla="*/ 1778203 w 1983504"/>
              <a:gd name="connsiteY32" fmla="*/ 1597117 h 6858000"/>
              <a:gd name="connsiteX33" fmla="*/ 1735936 w 1983504"/>
              <a:gd name="connsiteY33" fmla="*/ 1636245 h 6858000"/>
              <a:gd name="connsiteX34" fmla="*/ 1624228 w 1983504"/>
              <a:gd name="connsiteY34" fmla="*/ 1657587 h 6858000"/>
              <a:gd name="connsiteX35" fmla="*/ 1781223 w 1983504"/>
              <a:gd name="connsiteY35" fmla="*/ 1849668 h 6858000"/>
              <a:gd name="connsiteX36" fmla="*/ 1838587 w 1983504"/>
              <a:gd name="connsiteY36" fmla="*/ 1903025 h 6858000"/>
              <a:gd name="connsiteX37" fmla="*/ 1938218 w 1983504"/>
              <a:gd name="connsiteY37" fmla="*/ 1984836 h 6858000"/>
              <a:gd name="connsiteX38" fmla="*/ 1938218 w 1983504"/>
              <a:gd name="connsiteY38" fmla="*/ 2013292 h 6858000"/>
              <a:gd name="connsiteX39" fmla="*/ 1805376 w 1983504"/>
              <a:gd name="connsiteY39" fmla="*/ 2102219 h 6858000"/>
              <a:gd name="connsiteX40" fmla="*/ 1563844 w 1983504"/>
              <a:gd name="connsiteY40" fmla="*/ 2077320 h 6858000"/>
              <a:gd name="connsiteX41" fmla="*/ 1920104 w 1983504"/>
              <a:gd name="connsiteY41" fmla="*/ 2208931 h 6858000"/>
              <a:gd name="connsiteX42" fmla="*/ 766792 w 1983504"/>
              <a:gd name="connsiteY42" fmla="*/ 1892353 h 6858000"/>
              <a:gd name="connsiteX43" fmla="*/ 839252 w 1983504"/>
              <a:gd name="connsiteY43" fmla="*/ 1974165 h 6858000"/>
              <a:gd name="connsiteX44" fmla="*/ 1243816 w 1983504"/>
              <a:gd name="connsiteY44" fmla="*/ 2191146 h 6858000"/>
              <a:gd name="connsiteX45" fmla="*/ 1358543 w 1983504"/>
              <a:gd name="connsiteY45" fmla="*/ 2326314 h 6858000"/>
              <a:gd name="connsiteX46" fmla="*/ 1479310 w 1983504"/>
              <a:gd name="connsiteY46" fmla="*/ 2401012 h 6858000"/>
              <a:gd name="connsiteX47" fmla="*/ 1648381 w 1983504"/>
              <a:gd name="connsiteY47" fmla="*/ 2401012 h 6858000"/>
              <a:gd name="connsiteX48" fmla="*/ 1769146 w 1983504"/>
              <a:gd name="connsiteY48" fmla="*/ 2518395 h 6858000"/>
              <a:gd name="connsiteX49" fmla="*/ 1645361 w 1983504"/>
              <a:gd name="connsiteY49" fmla="*/ 2543294 h 6858000"/>
              <a:gd name="connsiteX50" fmla="*/ 1500444 w 1983504"/>
              <a:gd name="connsiteY50" fmla="*/ 2525509 h 6858000"/>
              <a:gd name="connsiteX51" fmla="*/ 1337410 w 1983504"/>
              <a:gd name="connsiteY51" fmla="*/ 2564636 h 6858000"/>
              <a:gd name="connsiteX52" fmla="*/ 1186452 w 1983504"/>
              <a:gd name="connsiteY52" fmla="*/ 2532623 h 6858000"/>
              <a:gd name="connsiteX53" fmla="*/ 1005304 w 1983504"/>
              <a:gd name="connsiteY53" fmla="*/ 2553965 h 6858000"/>
              <a:gd name="connsiteX54" fmla="*/ 947940 w 1983504"/>
              <a:gd name="connsiteY54" fmla="*/ 2692689 h 6858000"/>
              <a:gd name="connsiteX55" fmla="*/ 929826 w 1983504"/>
              <a:gd name="connsiteY55" fmla="*/ 2703362 h 6858000"/>
              <a:gd name="connsiteX56" fmla="*/ 594701 w 1983504"/>
              <a:gd name="connsiteY56" fmla="*/ 2923898 h 6858000"/>
              <a:gd name="connsiteX57" fmla="*/ 501108 w 1983504"/>
              <a:gd name="connsiteY57" fmla="*/ 2941684 h 6858000"/>
              <a:gd name="connsiteX58" fmla="*/ 1053610 w 1983504"/>
              <a:gd name="connsiteY58" fmla="*/ 3329402 h 6858000"/>
              <a:gd name="connsiteX59" fmla="*/ 682256 w 1983504"/>
              <a:gd name="connsiteY59" fmla="*/ 3229805 h 6858000"/>
              <a:gd name="connsiteX60" fmla="*/ 630932 w 1983504"/>
              <a:gd name="connsiteY60" fmla="*/ 3393429 h 6858000"/>
              <a:gd name="connsiteX61" fmla="*/ 806041 w 1983504"/>
              <a:gd name="connsiteY61" fmla="*/ 3539269 h 6858000"/>
              <a:gd name="connsiteX62" fmla="*/ 869444 w 1983504"/>
              <a:gd name="connsiteY62" fmla="*/ 3827390 h 6858000"/>
              <a:gd name="connsiteX63" fmla="*/ 839252 w 1983504"/>
              <a:gd name="connsiteY63" fmla="*/ 4090612 h 6858000"/>
              <a:gd name="connsiteX64" fmla="*/ 763774 w 1983504"/>
              <a:gd name="connsiteY64" fmla="*/ 4172424 h 6858000"/>
              <a:gd name="connsiteX65" fmla="*/ 655085 w 1983504"/>
              <a:gd name="connsiteY65" fmla="*/ 4321821 h 6858000"/>
              <a:gd name="connsiteX66" fmla="*/ 588662 w 1983504"/>
              <a:gd name="connsiteY66" fmla="*/ 4414305 h 6858000"/>
              <a:gd name="connsiteX67" fmla="*/ 356189 w 1983504"/>
              <a:gd name="connsiteY67" fmla="*/ 4378734 h 6858000"/>
              <a:gd name="connsiteX68" fmla="*/ 667160 w 1983504"/>
              <a:gd name="connsiteY68" fmla="*/ 4613499 h 6858000"/>
              <a:gd name="connsiteX69" fmla="*/ 416573 w 1983504"/>
              <a:gd name="connsiteY69" fmla="*/ 4585042 h 6858000"/>
              <a:gd name="connsiteX70" fmla="*/ 335056 w 1983504"/>
              <a:gd name="connsiteY70" fmla="*/ 4602828 h 6858000"/>
              <a:gd name="connsiteX71" fmla="*/ 380342 w 1983504"/>
              <a:gd name="connsiteY71" fmla="*/ 4677526 h 6858000"/>
              <a:gd name="connsiteX72" fmla="*/ 564510 w 1983504"/>
              <a:gd name="connsiteY72" fmla="*/ 4805580 h 6858000"/>
              <a:gd name="connsiteX73" fmla="*/ 944922 w 1983504"/>
              <a:gd name="connsiteY73" fmla="*/ 5154171 h 6858000"/>
              <a:gd name="connsiteX74" fmla="*/ 576586 w 1983504"/>
              <a:gd name="connsiteY74" fmla="*/ 4994104 h 6858000"/>
              <a:gd name="connsiteX75" fmla="*/ 963036 w 1983504"/>
              <a:gd name="connsiteY75" fmla="*/ 5353367 h 6858000"/>
              <a:gd name="connsiteX76" fmla="*/ 1047572 w 1983504"/>
              <a:gd name="connsiteY76" fmla="*/ 5474306 h 6858000"/>
              <a:gd name="connsiteX77" fmla="*/ 1222682 w 1983504"/>
              <a:gd name="connsiteY77" fmla="*/ 5769542 h 6858000"/>
              <a:gd name="connsiteX78" fmla="*/ 1213626 w 1983504"/>
              <a:gd name="connsiteY78" fmla="*/ 5801555 h 6858000"/>
              <a:gd name="connsiteX79" fmla="*/ 1014361 w 1983504"/>
              <a:gd name="connsiteY79" fmla="*/ 5755314 h 6858000"/>
              <a:gd name="connsiteX80" fmla="*/ 1274008 w 1983504"/>
              <a:gd name="connsiteY80" fmla="*/ 6004307 h 6858000"/>
              <a:gd name="connsiteX81" fmla="*/ 1542711 w 1983504"/>
              <a:gd name="connsiteY81" fmla="*/ 6196388 h 6858000"/>
              <a:gd name="connsiteX82" fmla="*/ 1352504 w 1983504"/>
              <a:gd name="connsiteY82" fmla="*/ 6167932 h 6858000"/>
              <a:gd name="connsiteX83" fmla="*/ 1089840 w 1983504"/>
              <a:gd name="connsiteY83" fmla="*/ 6057663 h 6858000"/>
              <a:gd name="connsiteX84" fmla="*/ 999266 w 1983504"/>
              <a:gd name="connsiteY84" fmla="*/ 6100347 h 6858000"/>
              <a:gd name="connsiteX85" fmla="*/ 1246836 w 1983504"/>
              <a:gd name="connsiteY85" fmla="*/ 6281757 h 6858000"/>
              <a:gd name="connsiteX86" fmla="*/ 1388735 w 1983504"/>
              <a:gd name="connsiteY86" fmla="*/ 6367127 h 6858000"/>
              <a:gd name="connsiteX87" fmla="*/ 1446099 w 1983504"/>
              <a:gd name="connsiteY87" fmla="*/ 6431153 h 6858000"/>
              <a:gd name="connsiteX88" fmla="*/ 1609132 w 1983504"/>
              <a:gd name="connsiteY88" fmla="*/ 6658805 h 6858000"/>
              <a:gd name="connsiteX89" fmla="*/ 1983504 w 1983504"/>
              <a:gd name="connsiteY89" fmla="*/ 6858000 h 6858000"/>
              <a:gd name="connsiteX90" fmla="*/ 0 w 1983504"/>
              <a:gd name="connsiteY9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1983504" h="6858000">
                <a:moveTo>
                  <a:pt x="0" y="0"/>
                </a:moveTo>
                <a:lnTo>
                  <a:pt x="1376658" y="0"/>
                </a:lnTo>
                <a:cubicBezTo>
                  <a:pt x="1482328" y="35571"/>
                  <a:pt x="1584980" y="78255"/>
                  <a:pt x="1690650" y="110269"/>
                </a:cubicBezTo>
                <a:cubicBezTo>
                  <a:pt x="1675553" y="145839"/>
                  <a:pt x="1660458" y="138725"/>
                  <a:pt x="1645361" y="135168"/>
                </a:cubicBezTo>
                <a:cubicBezTo>
                  <a:pt x="1554788" y="120941"/>
                  <a:pt x="1461194" y="110269"/>
                  <a:pt x="1373640" y="71141"/>
                </a:cubicBezTo>
                <a:cubicBezTo>
                  <a:pt x="1352504" y="64027"/>
                  <a:pt x="1328352" y="64027"/>
                  <a:pt x="1319295" y="88927"/>
                </a:cubicBezTo>
                <a:cubicBezTo>
                  <a:pt x="1304199" y="124497"/>
                  <a:pt x="1325332" y="145839"/>
                  <a:pt x="1346468" y="163625"/>
                </a:cubicBezTo>
                <a:cubicBezTo>
                  <a:pt x="1382696" y="195638"/>
                  <a:pt x="1424964" y="188525"/>
                  <a:pt x="1464213" y="192082"/>
                </a:cubicBezTo>
                <a:cubicBezTo>
                  <a:pt x="1572902" y="209867"/>
                  <a:pt x="1624228" y="259665"/>
                  <a:pt x="1648381" y="373491"/>
                </a:cubicBezTo>
                <a:cubicBezTo>
                  <a:pt x="1554788" y="327250"/>
                  <a:pt x="1461194" y="384162"/>
                  <a:pt x="1370620" y="352148"/>
                </a:cubicBezTo>
                <a:cubicBezTo>
                  <a:pt x="1346468" y="345034"/>
                  <a:pt x="1310237" y="355706"/>
                  <a:pt x="1322314" y="394834"/>
                </a:cubicBezTo>
                <a:cubicBezTo>
                  <a:pt x="1334390" y="430405"/>
                  <a:pt x="1373640" y="458860"/>
                  <a:pt x="1304199" y="451747"/>
                </a:cubicBezTo>
                <a:cubicBezTo>
                  <a:pt x="1252873" y="448189"/>
                  <a:pt x="1237778" y="405504"/>
                  <a:pt x="1222682" y="359262"/>
                </a:cubicBezTo>
                <a:cubicBezTo>
                  <a:pt x="1210606" y="334364"/>
                  <a:pt x="1177395" y="320135"/>
                  <a:pt x="1153242" y="334364"/>
                </a:cubicBezTo>
                <a:cubicBezTo>
                  <a:pt x="1123051" y="348592"/>
                  <a:pt x="1132108" y="387720"/>
                  <a:pt x="1132108" y="416176"/>
                </a:cubicBezTo>
                <a:cubicBezTo>
                  <a:pt x="1129088" y="469532"/>
                  <a:pt x="1153242" y="494431"/>
                  <a:pt x="1195509" y="505101"/>
                </a:cubicBezTo>
                <a:cubicBezTo>
                  <a:pt x="1246836" y="519330"/>
                  <a:pt x="1298160" y="537116"/>
                  <a:pt x="1364582" y="558458"/>
                </a:cubicBezTo>
                <a:cubicBezTo>
                  <a:pt x="1292122" y="594028"/>
                  <a:pt x="1237778" y="586915"/>
                  <a:pt x="1183434" y="558458"/>
                </a:cubicBezTo>
                <a:cubicBezTo>
                  <a:pt x="1117012" y="526444"/>
                  <a:pt x="1029458" y="483759"/>
                  <a:pt x="975114" y="522887"/>
                </a:cubicBezTo>
                <a:cubicBezTo>
                  <a:pt x="893597" y="579800"/>
                  <a:pt x="827176" y="544229"/>
                  <a:pt x="754716" y="533558"/>
                </a:cubicBezTo>
                <a:cubicBezTo>
                  <a:pt x="603758" y="512216"/>
                  <a:pt x="697352" y="480203"/>
                  <a:pt x="546395" y="462417"/>
                </a:cubicBezTo>
                <a:cubicBezTo>
                  <a:pt x="486012" y="455303"/>
                  <a:pt x="422610" y="426847"/>
                  <a:pt x="335056" y="465975"/>
                </a:cubicBezTo>
                <a:cubicBezTo>
                  <a:pt x="730563" y="672284"/>
                  <a:pt x="917750" y="658055"/>
                  <a:pt x="1270988" y="910606"/>
                </a:cubicBezTo>
                <a:cubicBezTo>
                  <a:pt x="1255893" y="935506"/>
                  <a:pt x="1240798" y="924835"/>
                  <a:pt x="1225701" y="921277"/>
                </a:cubicBezTo>
                <a:cubicBezTo>
                  <a:pt x="1201548" y="917720"/>
                  <a:pt x="1171356" y="903491"/>
                  <a:pt x="1165318" y="949734"/>
                </a:cubicBezTo>
                <a:cubicBezTo>
                  <a:pt x="1162298" y="985305"/>
                  <a:pt x="1180415" y="1003089"/>
                  <a:pt x="1210606" y="1006647"/>
                </a:cubicBezTo>
                <a:cubicBezTo>
                  <a:pt x="1298160" y="1020875"/>
                  <a:pt x="1376658" y="1070674"/>
                  <a:pt x="1455156" y="1113358"/>
                </a:cubicBezTo>
                <a:cubicBezTo>
                  <a:pt x="1491385" y="1131144"/>
                  <a:pt x="1530634" y="1156043"/>
                  <a:pt x="1515538" y="1220069"/>
                </a:cubicBezTo>
                <a:cubicBezTo>
                  <a:pt x="1485348" y="1237855"/>
                  <a:pt x="1464213" y="1212955"/>
                  <a:pt x="1440060" y="1209399"/>
                </a:cubicBezTo>
                <a:cubicBezTo>
                  <a:pt x="1415907" y="1205842"/>
                  <a:pt x="1358543" y="1220069"/>
                  <a:pt x="1373640" y="1230741"/>
                </a:cubicBezTo>
                <a:cubicBezTo>
                  <a:pt x="1443080" y="1269868"/>
                  <a:pt x="1316276" y="1365909"/>
                  <a:pt x="1400810" y="1365909"/>
                </a:cubicBezTo>
                <a:cubicBezTo>
                  <a:pt x="1539691" y="1365909"/>
                  <a:pt x="1615170" y="1536647"/>
                  <a:pt x="1748012" y="1540204"/>
                </a:cubicBezTo>
                <a:cubicBezTo>
                  <a:pt x="1769146" y="1540204"/>
                  <a:pt x="1778203" y="1572219"/>
                  <a:pt x="1778203" y="1597117"/>
                </a:cubicBezTo>
                <a:cubicBezTo>
                  <a:pt x="1778203" y="1629132"/>
                  <a:pt x="1757070" y="1632688"/>
                  <a:pt x="1735936" y="1636245"/>
                </a:cubicBezTo>
                <a:cubicBezTo>
                  <a:pt x="1702725" y="1639802"/>
                  <a:pt x="1666496" y="1597117"/>
                  <a:pt x="1624228" y="1657587"/>
                </a:cubicBezTo>
                <a:cubicBezTo>
                  <a:pt x="1702725" y="1693158"/>
                  <a:pt x="1784242" y="1728729"/>
                  <a:pt x="1781223" y="1849668"/>
                </a:cubicBezTo>
                <a:cubicBezTo>
                  <a:pt x="1781223" y="1881683"/>
                  <a:pt x="1814434" y="1895910"/>
                  <a:pt x="1838587" y="1903025"/>
                </a:cubicBezTo>
                <a:cubicBezTo>
                  <a:pt x="1880854" y="1917252"/>
                  <a:pt x="1914065" y="1938595"/>
                  <a:pt x="1938218" y="1984836"/>
                </a:cubicBezTo>
                <a:cubicBezTo>
                  <a:pt x="1938218" y="1995507"/>
                  <a:pt x="1938218" y="2002622"/>
                  <a:pt x="1938218" y="2013292"/>
                </a:cubicBezTo>
                <a:cubicBezTo>
                  <a:pt x="1932180" y="2123562"/>
                  <a:pt x="1871798" y="2120004"/>
                  <a:pt x="1805376" y="2102219"/>
                </a:cubicBezTo>
                <a:cubicBezTo>
                  <a:pt x="1726878" y="2080877"/>
                  <a:pt x="1648381" y="2038192"/>
                  <a:pt x="1563844" y="2077320"/>
                </a:cubicBezTo>
                <a:cubicBezTo>
                  <a:pt x="1681592" y="2130676"/>
                  <a:pt x="1811414" y="2134233"/>
                  <a:pt x="1920104" y="2208931"/>
                </a:cubicBezTo>
                <a:cubicBezTo>
                  <a:pt x="1515538" y="2223159"/>
                  <a:pt x="1159280" y="1984836"/>
                  <a:pt x="766792" y="1892353"/>
                </a:cubicBezTo>
                <a:cubicBezTo>
                  <a:pt x="778869" y="1952823"/>
                  <a:pt x="812080" y="1967051"/>
                  <a:pt x="839252" y="1974165"/>
                </a:cubicBezTo>
                <a:cubicBezTo>
                  <a:pt x="984170" y="2020407"/>
                  <a:pt x="1110974" y="2112891"/>
                  <a:pt x="1243816" y="2191146"/>
                </a:cubicBezTo>
                <a:cubicBezTo>
                  <a:pt x="1298160" y="2223159"/>
                  <a:pt x="1337410" y="2258731"/>
                  <a:pt x="1358543" y="2326314"/>
                </a:cubicBezTo>
                <a:cubicBezTo>
                  <a:pt x="1376658" y="2390340"/>
                  <a:pt x="1412888" y="2418796"/>
                  <a:pt x="1479310" y="2401012"/>
                </a:cubicBezTo>
                <a:cubicBezTo>
                  <a:pt x="1533654" y="2386784"/>
                  <a:pt x="1591018" y="2393898"/>
                  <a:pt x="1648381" y="2401012"/>
                </a:cubicBezTo>
                <a:cubicBezTo>
                  <a:pt x="1711782" y="2408126"/>
                  <a:pt x="1784242" y="2479267"/>
                  <a:pt x="1769146" y="2518395"/>
                </a:cubicBezTo>
                <a:cubicBezTo>
                  <a:pt x="1738956" y="2582422"/>
                  <a:pt x="1687630" y="2550408"/>
                  <a:pt x="1645361" y="2543294"/>
                </a:cubicBezTo>
                <a:cubicBezTo>
                  <a:pt x="1594036" y="2536181"/>
                  <a:pt x="1500444" y="2518395"/>
                  <a:pt x="1500444" y="2525509"/>
                </a:cubicBezTo>
                <a:cubicBezTo>
                  <a:pt x="1467232" y="2685576"/>
                  <a:pt x="1391754" y="2564636"/>
                  <a:pt x="1337410" y="2564636"/>
                </a:cubicBezTo>
                <a:cubicBezTo>
                  <a:pt x="1286084" y="2564636"/>
                  <a:pt x="1234759" y="2546851"/>
                  <a:pt x="1186452" y="2532623"/>
                </a:cubicBezTo>
                <a:cubicBezTo>
                  <a:pt x="1123051" y="2514837"/>
                  <a:pt x="1065688" y="2546851"/>
                  <a:pt x="1005304" y="2553965"/>
                </a:cubicBezTo>
                <a:cubicBezTo>
                  <a:pt x="950960" y="2561080"/>
                  <a:pt x="981150" y="2653563"/>
                  <a:pt x="947940" y="2692689"/>
                </a:cubicBezTo>
                <a:cubicBezTo>
                  <a:pt x="941903" y="2703362"/>
                  <a:pt x="935864" y="2703362"/>
                  <a:pt x="929826" y="2703362"/>
                </a:cubicBezTo>
                <a:cubicBezTo>
                  <a:pt x="911711" y="2980812"/>
                  <a:pt x="594701" y="2913227"/>
                  <a:pt x="594701" y="2923898"/>
                </a:cubicBezTo>
                <a:cubicBezTo>
                  <a:pt x="567529" y="2941684"/>
                  <a:pt x="534318" y="2899000"/>
                  <a:pt x="501108" y="2941684"/>
                </a:cubicBezTo>
                <a:cubicBezTo>
                  <a:pt x="643007" y="3137322"/>
                  <a:pt x="860386" y="3183563"/>
                  <a:pt x="1053610" y="3329402"/>
                </a:cubicBezTo>
                <a:cubicBezTo>
                  <a:pt x="893597" y="3379202"/>
                  <a:pt x="800002" y="3208463"/>
                  <a:pt x="682256" y="3229805"/>
                </a:cubicBezTo>
                <a:cubicBezTo>
                  <a:pt x="624893" y="3283162"/>
                  <a:pt x="796984" y="3368530"/>
                  <a:pt x="630932" y="3393429"/>
                </a:cubicBezTo>
                <a:cubicBezTo>
                  <a:pt x="703390" y="3439672"/>
                  <a:pt x="754716" y="3485914"/>
                  <a:pt x="806041" y="3539269"/>
                </a:cubicBezTo>
                <a:cubicBezTo>
                  <a:pt x="893597" y="3635309"/>
                  <a:pt x="911711" y="3699337"/>
                  <a:pt x="869444" y="3827390"/>
                </a:cubicBezTo>
                <a:cubicBezTo>
                  <a:pt x="842270" y="3912759"/>
                  <a:pt x="803022" y="3991015"/>
                  <a:pt x="839252" y="4090612"/>
                </a:cubicBezTo>
                <a:cubicBezTo>
                  <a:pt x="863405" y="4158196"/>
                  <a:pt x="854347" y="4204438"/>
                  <a:pt x="763774" y="4172424"/>
                </a:cubicBezTo>
                <a:cubicBezTo>
                  <a:pt x="667160" y="4140411"/>
                  <a:pt x="630932" y="4200882"/>
                  <a:pt x="655085" y="4321821"/>
                </a:cubicBezTo>
                <a:cubicBezTo>
                  <a:pt x="670179" y="4400076"/>
                  <a:pt x="655085" y="4424975"/>
                  <a:pt x="588662" y="4414305"/>
                </a:cubicBezTo>
                <a:cubicBezTo>
                  <a:pt x="516204" y="4403633"/>
                  <a:pt x="446764" y="4353835"/>
                  <a:pt x="356189" y="4378734"/>
                </a:cubicBezTo>
                <a:cubicBezTo>
                  <a:pt x="428648" y="4521016"/>
                  <a:pt x="582626" y="4478331"/>
                  <a:pt x="667160" y="4613499"/>
                </a:cubicBezTo>
                <a:cubicBezTo>
                  <a:pt x="567529" y="4613499"/>
                  <a:pt x="489031" y="4613499"/>
                  <a:pt x="416573" y="4585042"/>
                </a:cubicBezTo>
                <a:cubicBezTo>
                  <a:pt x="386381" y="4574373"/>
                  <a:pt x="353170" y="4560144"/>
                  <a:pt x="335056" y="4602828"/>
                </a:cubicBezTo>
                <a:cubicBezTo>
                  <a:pt x="313920" y="4652628"/>
                  <a:pt x="356189" y="4670412"/>
                  <a:pt x="380342" y="4677526"/>
                </a:cubicBezTo>
                <a:cubicBezTo>
                  <a:pt x="449784" y="4702425"/>
                  <a:pt x="504126" y="4759339"/>
                  <a:pt x="564510" y="4805580"/>
                </a:cubicBezTo>
                <a:cubicBezTo>
                  <a:pt x="694332" y="4905177"/>
                  <a:pt x="836233" y="4990547"/>
                  <a:pt x="944922" y="5154171"/>
                </a:cubicBezTo>
                <a:cubicBezTo>
                  <a:pt x="809060" y="5111487"/>
                  <a:pt x="706410" y="5011889"/>
                  <a:pt x="576586" y="4994104"/>
                </a:cubicBezTo>
                <a:cubicBezTo>
                  <a:pt x="688296" y="5143500"/>
                  <a:pt x="830194" y="5243097"/>
                  <a:pt x="963036" y="5353367"/>
                </a:cubicBezTo>
                <a:cubicBezTo>
                  <a:pt x="1002286" y="5385379"/>
                  <a:pt x="1041534" y="5406721"/>
                  <a:pt x="1047572" y="5474306"/>
                </a:cubicBezTo>
                <a:cubicBezTo>
                  <a:pt x="1065688" y="5605917"/>
                  <a:pt x="1113992" y="5712629"/>
                  <a:pt x="1222682" y="5769542"/>
                </a:cubicBezTo>
                <a:cubicBezTo>
                  <a:pt x="1222682" y="5769542"/>
                  <a:pt x="1216644" y="5790884"/>
                  <a:pt x="1213626" y="5801555"/>
                </a:cubicBezTo>
                <a:cubicBezTo>
                  <a:pt x="1147203" y="5805112"/>
                  <a:pt x="1095878" y="5726858"/>
                  <a:pt x="1014361" y="5755314"/>
                </a:cubicBezTo>
                <a:cubicBezTo>
                  <a:pt x="1095878" y="5862025"/>
                  <a:pt x="1162298" y="5954508"/>
                  <a:pt x="1274008" y="6004307"/>
                </a:cubicBezTo>
                <a:cubicBezTo>
                  <a:pt x="1364582" y="6043434"/>
                  <a:pt x="1476290" y="6068335"/>
                  <a:pt x="1542711" y="6196388"/>
                </a:cubicBezTo>
                <a:cubicBezTo>
                  <a:pt x="1467232" y="6221287"/>
                  <a:pt x="1409868" y="6189274"/>
                  <a:pt x="1352504" y="6167932"/>
                </a:cubicBezTo>
                <a:cubicBezTo>
                  <a:pt x="1264950" y="6132361"/>
                  <a:pt x="1177395" y="6093234"/>
                  <a:pt x="1089840" y="6057663"/>
                </a:cubicBezTo>
                <a:cubicBezTo>
                  <a:pt x="1056628" y="6043434"/>
                  <a:pt x="1020400" y="6036320"/>
                  <a:pt x="999266" y="6100347"/>
                </a:cubicBezTo>
                <a:cubicBezTo>
                  <a:pt x="1110974" y="6114575"/>
                  <a:pt x="1177395" y="6199945"/>
                  <a:pt x="1246836" y="6281757"/>
                </a:cubicBezTo>
                <a:cubicBezTo>
                  <a:pt x="1286084" y="6327999"/>
                  <a:pt x="1319295" y="6388469"/>
                  <a:pt x="1388735" y="6367127"/>
                </a:cubicBezTo>
                <a:cubicBezTo>
                  <a:pt x="1424964" y="6356456"/>
                  <a:pt x="1449118" y="6388469"/>
                  <a:pt x="1446099" y="6431153"/>
                </a:cubicBezTo>
                <a:cubicBezTo>
                  <a:pt x="1431002" y="6580550"/>
                  <a:pt x="1518558" y="6630349"/>
                  <a:pt x="1609132" y="6658805"/>
                </a:cubicBezTo>
                <a:cubicBezTo>
                  <a:pt x="1741974" y="6701489"/>
                  <a:pt x="1859720" y="6786859"/>
                  <a:pt x="1983504" y="6858000"/>
                </a:cubicBezTo>
                <a:lnTo>
                  <a:pt x="0" y="6858000"/>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4" name="Text 1">
            <a:extLst>
              <a:ext uri="{FF2B5EF4-FFF2-40B4-BE49-F238E27FC236}">
                <a16:creationId xmlns:a16="http://schemas.microsoft.com/office/drawing/2014/main" id="{6960A209-CF75-CD28-6EE1-0D4A87159973}"/>
              </a:ext>
            </a:extLst>
          </p:cNvPr>
          <p:cNvSpPr/>
          <p:nvPr/>
        </p:nvSpPr>
        <p:spPr>
          <a:xfrm>
            <a:off x="0" y="239660"/>
            <a:ext cx="4443889" cy="694373"/>
          </a:xfrm>
          <a:prstGeom prst="rect">
            <a:avLst/>
          </a:prstGeom>
          <a:noFill/>
          <a:ln/>
        </p:spPr>
        <p:txBody>
          <a:bodyPr wrap="none" rtlCol="0" anchor="t"/>
          <a:lstStyle/>
          <a:p>
            <a:pPr marL="0" indent="0" algn="ctr">
              <a:lnSpc>
                <a:spcPts val="5468"/>
              </a:lnSpc>
              <a:buNone/>
            </a:pPr>
            <a:r>
              <a:rPr lang="en-US" sz="3600" dirty="0">
                <a:solidFill>
                  <a:srgbClr val="00002E"/>
                </a:solidFill>
              </a:rPr>
              <a:t>Survey - 3</a:t>
            </a:r>
          </a:p>
          <a:p>
            <a:pPr marL="0" indent="0" algn="ctr">
              <a:lnSpc>
                <a:spcPts val="5468"/>
              </a:lnSpc>
              <a:buNone/>
            </a:pPr>
            <a:endParaRPr lang="en-US" sz="3600" dirty="0"/>
          </a:p>
        </p:txBody>
      </p:sp>
      <p:sp>
        <p:nvSpPr>
          <p:cNvPr id="3" name="Text 6">
            <a:extLst>
              <a:ext uri="{FF2B5EF4-FFF2-40B4-BE49-F238E27FC236}">
                <a16:creationId xmlns:a16="http://schemas.microsoft.com/office/drawing/2014/main" id="{D6EA7AA5-DD45-20C3-2CD4-82E5C2A8EAB1}"/>
              </a:ext>
            </a:extLst>
          </p:cNvPr>
          <p:cNvSpPr/>
          <p:nvPr/>
        </p:nvSpPr>
        <p:spPr>
          <a:xfrm>
            <a:off x="1126148" y="1173693"/>
            <a:ext cx="5520801" cy="255192"/>
          </a:xfrm>
          <a:prstGeom prst="rect">
            <a:avLst/>
          </a:prstGeom>
          <a:noFill/>
          <a:ln/>
        </p:spPr>
        <p:txBody>
          <a:bodyPr wrap="none" rtlCol="0" anchor="t"/>
          <a:lstStyle/>
          <a:p>
            <a:pPr marL="0" indent="0" algn="l">
              <a:lnSpc>
                <a:spcPts val="2296"/>
              </a:lnSpc>
              <a:buNone/>
            </a:pPr>
            <a:r>
              <a:rPr lang="en-US" sz="1840" b="1" dirty="0">
                <a:latin typeface="Nunito" pitchFamily="34" charset="0"/>
                <a:ea typeface="Nunito" pitchFamily="34" charset="-122"/>
                <a:cs typeface="Nunito" pitchFamily="34" charset="-120"/>
              </a:rPr>
              <a:t>Statistical Machine Translation (SMT): </a:t>
            </a:r>
          </a:p>
        </p:txBody>
      </p:sp>
      <p:sp>
        <p:nvSpPr>
          <p:cNvPr id="8" name="Text 7">
            <a:extLst>
              <a:ext uri="{FF2B5EF4-FFF2-40B4-BE49-F238E27FC236}">
                <a16:creationId xmlns:a16="http://schemas.microsoft.com/office/drawing/2014/main" id="{BAB54F02-3F84-B8E7-BFEE-392AC7BDE54B}"/>
              </a:ext>
            </a:extLst>
          </p:cNvPr>
          <p:cNvSpPr/>
          <p:nvPr/>
        </p:nvSpPr>
        <p:spPr>
          <a:xfrm>
            <a:off x="1126146" y="3292561"/>
            <a:ext cx="2911562" cy="163871"/>
          </a:xfrm>
          <a:prstGeom prst="rect">
            <a:avLst/>
          </a:prstGeom>
          <a:noFill/>
          <a:ln/>
        </p:spPr>
        <p:txBody>
          <a:bodyPr wrap="none" rtlCol="0" anchor="t"/>
          <a:lstStyle/>
          <a:p>
            <a:pPr marL="0" indent="0" algn="l">
              <a:lnSpc>
                <a:spcPts val="1914"/>
              </a:lnSpc>
              <a:buNone/>
            </a:pPr>
            <a:r>
              <a:rPr lang="en-US" sz="1531" b="1" dirty="0">
                <a:latin typeface="Nunito" pitchFamily="34" charset="0"/>
                <a:ea typeface="Nunito" pitchFamily="34" charset="-122"/>
                <a:cs typeface="Nunito" pitchFamily="34" charset="-120"/>
              </a:rPr>
              <a:t>Transformer-Based Approach:</a:t>
            </a:r>
            <a:endParaRPr lang="en-US" sz="1531" dirty="0"/>
          </a:p>
        </p:txBody>
      </p:sp>
      <p:sp>
        <p:nvSpPr>
          <p:cNvPr id="11" name="Text 14">
            <a:extLst>
              <a:ext uri="{FF2B5EF4-FFF2-40B4-BE49-F238E27FC236}">
                <a16:creationId xmlns:a16="http://schemas.microsoft.com/office/drawing/2014/main" id="{0F002397-3C07-7366-FA00-4C6C0A978A15}"/>
              </a:ext>
            </a:extLst>
          </p:cNvPr>
          <p:cNvSpPr/>
          <p:nvPr/>
        </p:nvSpPr>
        <p:spPr>
          <a:xfrm>
            <a:off x="1521932" y="5524905"/>
            <a:ext cx="9521167" cy="523954"/>
          </a:xfrm>
          <a:prstGeom prst="rect">
            <a:avLst/>
          </a:prstGeom>
          <a:noFill/>
          <a:ln/>
        </p:spPr>
        <p:txBody>
          <a:bodyPr wrap="none" rtlCol="0" anchor="t"/>
          <a:lstStyle/>
          <a:p>
            <a:pPr marL="0" indent="0" algn="l">
              <a:lnSpc>
                <a:spcPts val="1960"/>
              </a:lnSpc>
              <a:buNone/>
            </a:pPr>
            <a:r>
              <a:rPr lang="en-US" sz="1200" dirty="0">
                <a:solidFill>
                  <a:srgbClr val="00002E"/>
                </a:solidFill>
                <a:latin typeface="PT Sans" pitchFamily="34" charset="0"/>
                <a:ea typeface="PT Sans" pitchFamily="34" charset="-122"/>
                <a:cs typeface="PT Sans" pitchFamily="34" charset="-120"/>
              </a:rPr>
              <a:t>A SURVEY ON FORMAL LANGUAGE TRANSLATION (TELUGU - ENGLISH)</a:t>
            </a:r>
          </a:p>
          <a:p>
            <a:pPr marL="0" indent="0" algn="l">
              <a:lnSpc>
                <a:spcPts val="1960"/>
              </a:lnSpc>
              <a:buNone/>
            </a:pPr>
            <a:r>
              <a:rPr lang="en-US" sz="1200" dirty="0">
                <a:solidFill>
                  <a:srgbClr val="00002E"/>
                </a:solidFill>
                <a:latin typeface="PT Sans" pitchFamily="34" charset="0"/>
                <a:ea typeface="PT Sans" pitchFamily="34" charset="-122"/>
                <a:cs typeface="PT Sans" pitchFamily="34" charset="-120"/>
              </a:rPr>
              <a:t> by Mrs. P. Swaroopa, </a:t>
            </a:r>
            <a:r>
              <a:rPr lang="en-US" sz="1200" dirty="0" err="1">
                <a:solidFill>
                  <a:srgbClr val="00002E"/>
                </a:solidFill>
                <a:latin typeface="PT Sans" pitchFamily="34" charset="0"/>
                <a:ea typeface="PT Sans" pitchFamily="34" charset="-122"/>
                <a:cs typeface="PT Sans" pitchFamily="34" charset="-120"/>
              </a:rPr>
              <a:t>Kalakonda</a:t>
            </a:r>
            <a:r>
              <a:rPr lang="en-US" sz="1200" dirty="0">
                <a:solidFill>
                  <a:srgbClr val="00002E"/>
                </a:solidFill>
                <a:latin typeface="PT Sans" pitchFamily="34" charset="0"/>
                <a:ea typeface="PT Sans" pitchFamily="34" charset="-122"/>
                <a:cs typeface="PT Sans" pitchFamily="34" charset="-120"/>
              </a:rPr>
              <a:t> Vishnu, </a:t>
            </a:r>
            <a:r>
              <a:rPr lang="en-US" sz="1200" dirty="0" err="1">
                <a:solidFill>
                  <a:srgbClr val="00002E"/>
                </a:solidFill>
                <a:latin typeface="PT Sans" pitchFamily="34" charset="0"/>
                <a:ea typeface="PT Sans" pitchFamily="34" charset="-122"/>
                <a:cs typeface="PT Sans" pitchFamily="34" charset="-120"/>
              </a:rPr>
              <a:t>Pulipati</a:t>
            </a:r>
            <a:r>
              <a:rPr lang="en-US" sz="1200" dirty="0">
                <a:solidFill>
                  <a:srgbClr val="00002E"/>
                </a:solidFill>
                <a:latin typeface="PT Sans" pitchFamily="34" charset="0"/>
                <a:ea typeface="PT Sans" pitchFamily="34" charset="-122"/>
                <a:cs typeface="PT Sans" pitchFamily="34" charset="-120"/>
              </a:rPr>
              <a:t> Akshay, S. Siva Sai Sandip, </a:t>
            </a:r>
            <a:r>
              <a:rPr lang="en-US" sz="1200" dirty="0" err="1">
                <a:solidFill>
                  <a:srgbClr val="00002E"/>
                </a:solidFill>
                <a:latin typeface="PT Sans" pitchFamily="34" charset="0"/>
                <a:ea typeface="PT Sans" pitchFamily="34" charset="-122"/>
                <a:cs typeface="PT Sans" pitchFamily="34" charset="-120"/>
              </a:rPr>
              <a:t>Vennam</a:t>
            </a:r>
            <a:r>
              <a:rPr lang="en-US" sz="1200" dirty="0">
                <a:solidFill>
                  <a:srgbClr val="00002E"/>
                </a:solidFill>
                <a:latin typeface="PT Sans" pitchFamily="34" charset="0"/>
                <a:ea typeface="PT Sans" pitchFamily="34" charset="-122"/>
                <a:cs typeface="PT Sans" pitchFamily="34" charset="-120"/>
              </a:rPr>
              <a:t> Vivek.</a:t>
            </a:r>
            <a:endParaRPr lang="en-US" sz="1200" dirty="0"/>
          </a:p>
          <a:p>
            <a:pPr marL="0" indent="0" algn="l">
              <a:lnSpc>
                <a:spcPts val="1960"/>
              </a:lnSpc>
              <a:buNone/>
            </a:pPr>
            <a:r>
              <a:rPr lang="en-US" sz="1200" dirty="0">
                <a:solidFill>
                  <a:srgbClr val="00002E"/>
                </a:solidFill>
                <a:latin typeface="PT Sans" pitchFamily="34" charset="0"/>
                <a:ea typeface="PT Sans" pitchFamily="34" charset="-122"/>
                <a:cs typeface="PT Sans" pitchFamily="34" charset="-120"/>
              </a:rPr>
              <a:t>2022 JETIR November 2022, Volume 9, Issue 11</a:t>
            </a:r>
            <a:endParaRPr lang="en-US" sz="1200" dirty="0"/>
          </a:p>
          <a:p>
            <a:pPr marL="0" indent="0" algn="l">
              <a:lnSpc>
                <a:spcPts val="1960"/>
              </a:lnSpc>
              <a:buNone/>
            </a:pPr>
            <a:endParaRPr lang="en-US" sz="1225" dirty="0"/>
          </a:p>
        </p:txBody>
      </p:sp>
      <p:sp>
        <p:nvSpPr>
          <p:cNvPr id="14" name="Text 7">
            <a:extLst>
              <a:ext uri="{FF2B5EF4-FFF2-40B4-BE49-F238E27FC236}">
                <a16:creationId xmlns:a16="http://schemas.microsoft.com/office/drawing/2014/main" id="{1F6CCCD6-0206-641A-219E-7142F4346AE5}"/>
              </a:ext>
            </a:extLst>
          </p:cNvPr>
          <p:cNvSpPr/>
          <p:nvPr/>
        </p:nvSpPr>
        <p:spPr>
          <a:xfrm>
            <a:off x="1148901" y="5304914"/>
            <a:ext cx="2911562" cy="306465"/>
          </a:xfrm>
          <a:prstGeom prst="rect">
            <a:avLst/>
          </a:prstGeom>
          <a:noFill/>
          <a:ln/>
        </p:spPr>
        <p:txBody>
          <a:bodyPr wrap="none" rtlCol="0" anchor="t"/>
          <a:lstStyle/>
          <a:p>
            <a:pPr marL="0" indent="0" algn="l">
              <a:lnSpc>
                <a:spcPts val="1914"/>
              </a:lnSpc>
              <a:buNone/>
            </a:pPr>
            <a:r>
              <a:rPr lang="en-US" sz="1531" b="1" dirty="0">
                <a:latin typeface="Nunito" pitchFamily="34" charset="0"/>
                <a:ea typeface="Nunito" pitchFamily="34" charset="-122"/>
                <a:cs typeface="Nunito" pitchFamily="34" charset="-120"/>
              </a:rPr>
              <a:t>Reference:</a:t>
            </a:r>
            <a:endParaRPr lang="en-US" sz="1531" dirty="0"/>
          </a:p>
        </p:txBody>
      </p:sp>
      <p:sp>
        <p:nvSpPr>
          <p:cNvPr id="2" name="Text 7">
            <a:extLst>
              <a:ext uri="{FF2B5EF4-FFF2-40B4-BE49-F238E27FC236}">
                <a16:creationId xmlns:a16="http://schemas.microsoft.com/office/drawing/2014/main" id="{015D9AD9-FB13-11E3-8943-6389AF597148}"/>
              </a:ext>
            </a:extLst>
          </p:cNvPr>
          <p:cNvSpPr/>
          <p:nvPr/>
        </p:nvSpPr>
        <p:spPr>
          <a:xfrm>
            <a:off x="1126148" y="1786047"/>
            <a:ext cx="10328815" cy="816531"/>
          </a:xfrm>
          <a:prstGeom prst="rect">
            <a:avLst/>
          </a:prstGeom>
          <a:noFill/>
          <a:ln/>
        </p:spPr>
        <p:txBody>
          <a:bodyPr wrap="square" rtlCol="0" anchor="t"/>
          <a:lstStyle/>
          <a:p>
            <a:pPr marL="285750" indent="-285750" algn="l">
              <a:lnSpc>
                <a:spcPts val="1960"/>
              </a:lnSpc>
              <a:buFont typeface="Arial" panose="020B0604020202020204" pitchFamily="34" charset="0"/>
              <a:buChar char="•"/>
            </a:pPr>
            <a:r>
              <a:rPr lang="en-US" sz="1200" dirty="0">
                <a:solidFill>
                  <a:srgbClr val="00002E"/>
                </a:solidFill>
                <a:latin typeface="PT Sans" pitchFamily="34" charset="0"/>
                <a:ea typeface="PT Sans" pitchFamily="34" charset="-122"/>
                <a:cs typeface="PT Sans" pitchFamily="34" charset="-120"/>
              </a:rPr>
              <a:t>SMT relies on a combination of rule-based and statistical methods. It involves the creation of linguistic rules and the estimation of statistical models based on bilingual corpora.</a:t>
            </a:r>
            <a:endParaRPr lang="en-US" sz="1200" dirty="0"/>
          </a:p>
        </p:txBody>
      </p:sp>
      <p:sp>
        <p:nvSpPr>
          <p:cNvPr id="15" name="Text 8">
            <a:extLst>
              <a:ext uri="{FF2B5EF4-FFF2-40B4-BE49-F238E27FC236}">
                <a16:creationId xmlns:a16="http://schemas.microsoft.com/office/drawing/2014/main" id="{03DFBB6D-6C90-5566-7385-58AFFDCDFD11}"/>
              </a:ext>
            </a:extLst>
          </p:cNvPr>
          <p:cNvSpPr/>
          <p:nvPr/>
        </p:nvSpPr>
        <p:spPr>
          <a:xfrm>
            <a:off x="1126148" y="2532207"/>
            <a:ext cx="10011244" cy="816531"/>
          </a:xfrm>
          <a:prstGeom prst="rect">
            <a:avLst/>
          </a:prstGeom>
          <a:noFill/>
          <a:ln/>
        </p:spPr>
        <p:txBody>
          <a:bodyPr wrap="square" rtlCol="0" anchor="t"/>
          <a:lstStyle/>
          <a:p>
            <a:pPr marL="285750" indent="-285750" algn="l">
              <a:lnSpc>
                <a:spcPts val="1960"/>
              </a:lnSpc>
              <a:buFont typeface="Arial" panose="020B0604020202020204" pitchFamily="34" charset="0"/>
              <a:buChar char="•"/>
            </a:pPr>
            <a:r>
              <a:rPr lang="en-US" sz="1200" dirty="0">
                <a:solidFill>
                  <a:srgbClr val="00002E"/>
                </a:solidFill>
                <a:latin typeface="PT Sans" pitchFamily="34" charset="0"/>
                <a:ea typeface="PT Sans" pitchFamily="34" charset="-122"/>
                <a:cs typeface="PT Sans" pitchFamily="34" charset="-120"/>
              </a:rPr>
              <a:t>SMT systems require extensive feature engineering, where linguistic experts manually design features and weights to capture translation patterns, word alignments, and other linguistic phenomena.</a:t>
            </a:r>
            <a:endParaRPr lang="en-US" sz="1200" dirty="0"/>
          </a:p>
        </p:txBody>
      </p:sp>
      <p:sp>
        <p:nvSpPr>
          <p:cNvPr id="16" name="Text 10">
            <a:extLst>
              <a:ext uri="{FF2B5EF4-FFF2-40B4-BE49-F238E27FC236}">
                <a16:creationId xmlns:a16="http://schemas.microsoft.com/office/drawing/2014/main" id="{BE5F8AA8-2624-C5E3-DC75-41DB7774DF43}"/>
              </a:ext>
            </a:extLst>
          </p:cNvPr>
          <p:cNvSpPr/>
          <p:nvPr/>
        </p:nvSpPr>
        <p:spPr>
          <a:xfrm>
            <a:off x="1126146" y="3675734"/>
            <a:ext cx="9916951" cy="816531"/>
          </a:xfrm>
          <a:prstGeom prst="rect">
            <a:avLst/>
          </a:prstGeom>
          <a:noFill/>
          <a:ln/>
        </p:spPr>
        <p:txBody>
          <a:bodyPr wrap="square" rtlCol="0" anchor="t"/>
          <a:lstStyle/>
          <a:p>
            <a:pPr marL="285750" indent="-285750" algn="l">
              <a:lnSpc>
                <a:spcPts val="1960"/>
              </a:lnSpc>
              <a:buFont typeface="Arial" panose="020B0604020202020204" pitchFamily="34" charset="0"/>
              <a:buChar char="•"/>
            </a:pPr>
            <a:r>
              <a:rPr lang="en-US" sz="1200" dirty="0">
                <a:solidFill>
                  <a:srgbClr val="00002E"/>
                </a:solidFill>
                <a:latin typeface="PT Sans" pitchFamily="34" charset="0"/>
                <a:ea typeface="PT Sans" pitchFamily="34" charset="-122"/>
                <a:cs typeface="PT Sans" pitchFamily="34" charset="-120"/>
              </a:rPr>
              <a:t>Transformers leverage self-attention mechanisms, allowing the model to focus on different parts of the input sequence when generating each part of the output sequence. This attention mechanism captures dependencies effectively and enables the model to handle long-range dependencies. </a:t>
            </a:r>
            <a:endParaRPr lang="en-US" sz="1200" dirty="0"/>
          </a:p>
        </p:txBody>
      </p:sp>
      <p:sp>
        <p:nvSpPr>
          <p:cNvPr id="17" name="Text 11">
            <a:extLst>
              <a:ext uri="{FF2B5EF4-FFF2-40B4-BE49-F238E27FC236}">
                <a16:creationId xmlns:a16="http://schemas.microsoft.com/office/drawing/2014/main" id="{8C29C788-FD45-A5BE-8EDA-BF3BB77EEE7A}"/>
              </a:ext>
            </a:extLst>
          </p:cNvPr>
          <p:cNvSpPr/>
          <p:nvPr/>
        </p:nvSpPr>
        <p:spPr>
          <a:xfrm>
            <a:off x="1126146" y="4605323"/>
            <a:ext cx="10404437" cy="816531"/>
          </a:xfrm>
          <a:prstGeom prst="rect">
            <a:avLst/>
          </a:prstGeom>
          <a:noFill/>
          <a:ln/>
        </p:spPr>
        <p:txBody>
          <a:bodyPr wrap="square" rtlCol="0" anchor="t"/>
          <a:lstStyle/>
          <a:p>
            <a:pPr marL="285750" indent="-285750" algn="l">
              <a:lnSpc>
                <a:spcPts val="2144"/>
              </a:lnSpc>
              <a:buFont typeface="Arial" panose="020B0604020202020204" pitchFamily="34" charset="0"/>
              <a:buChar char="•"/>
            </a:pPr>
            <a:r>
              <a:rPr lang="en-US" sz="1230" dirty="0">
                <a:solidFill>
                  <a:srgbClr val="00002E"/>
                </a:solidFill>
                <a:latin typeface="PT Sans" pitchFamily="34" charset="0"/>
                <a:ea typeface="PT Sans" pitchFamily="34" charset="-122"/>
                <a:cs typeface="PT Sans" pitchFamily="34" charset="-120"/>
              </a:rPr>
              <a:t>Transformers excel at capturing contextual understanding, as they consider the entire context of  a sentence during both training and inference. This enables them to generate translations that are more contextually relevant and coherent.</a:t>
            </a:r>
            <a:endParaRPr lang="en-US" sz="1230" dirty="0"/>
          </a:p>
        </p:txBody>
      </p:sp>
    </p:spTree>
    <p:extLst>
      <p:ext uri="{BB962C8B-B14F-4D97-AF65-F5344CB8AC3E}">
        <p14:creationId xmlns:p14="http://schemas.microsoft.com/office/powerpoint/2010/main" val="18823743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5F879AC3-D4CE-493C-ADC7-06205677F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accent1"/>
              </a:solidFill>
              <a:effectLst>
                <a:outerShdw blurRad="38100" dist="25400" dir="5400000" algn="ctr" rotWithShape="0">
                  <a:srgbClr val="6E747A">
                    <a:alpha val="43000"/>
                  </a:srgbClr>
                </a:outerShdw>
              </a:effectLst>
            </a:endParaRPr>
          </a:p>
        </p:txBody>
      </p:sp>
      <p:sp>
        <p:nvSpPr>
          <p:cNvPr id="13" name="Freeform: Shape 12">
            <a:extLst>
              <a:ext uri="{FF2B5EF4-FFF2-40B4-BE49-F238E27FC236}">
                <a16:creationId xmlns:a16="http://schemas.microsoft.com/office/drawing/2014/main" id="{736F0DFD-0954-464F-BF12-DD2E6F6E03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983504" cy="6858000"/>
          </a:xfrm>
          <a:custGeom>
            <a:avLst/>
            <a:gdLst>
              <a:gd name="connsiteX0" fmla="*/ 0 w 1983504"/>
              <a:gd name="connsiteY0" fmla="*/ 0 h 6858000"/>
              <a:gd name="connsiteX1" fmla="*/ 1376658 w 1983504"/>
              <a:gd name="connsiteY1" fmla="*/ 0 h 6858000"/>
              <a:gd name="connsiteX2" fmla="*/ 1690650 w 1983504"/>
              <a:gd name="connsiteY2" fmla="*/ 110269 h 6858000"/>
              <a:gd name="connsiteX3" fmla="*/ 1645361 w 1983504"/>
              <a:gd name="connsiteY3" fmla="*/ 135168 h 6858000"/>
              <a:gd name="connsiteX4" fmla="*/ 1373640 w 1983504"/>
              <a:gd name="connsiteY4" fmla="*/ 71141 h 6858000"/>
              <a:gd name="connsiteX5" fmla="*/ 1319295 w 1983504"/>
              <a:gd name="connsiteY5" fmla="*/ 88927 h 6858000"/>
              <a:gd name="connsiteX6" fmla="*/ 1346468 w 1983504"/>
              <a:gd name="connsiteY6" fmla="*/ 163625 h 6858000"/>
              <a:gd name="connsiteX7" fmla="*/ 1464213 w 1983504"/>
              <a:gd name="connsiteY7" fmla="*/ 192082 h 6858000"/>
              <a:gd name="connsiteX8" fmla="*/ 1648381 w 1983504"/>
              <a:gd name="connsiteY8" fmla="*/ 373491 h 6858000"/>
              <a:gd name="connsiteX9" fmla="*/ 1370620 w 1983504"/>
              <a:gd name="connsiteY9" fmla="*/ 352148 h 6858000"/>
              <a:gd name="connsiteX10" fmla="*/ 1322314 w 1983504"/>
              <a:gd name="connsiteY10" fmla="*/ 394834 h 6858000"/>
              <a:gd name="connsiteX11" fmla="*/ 1304199 w 1983504"/>
              <a:gd name="connsiteY11" fmla="*/ 451747 h 6858000"/>
              <a:gd name="connsiteX12" fmla="*/ 1222682 w 1983504"/>
              <a:gd name="connsiteY12" fmla="*/ 359262 h 6858000"/>
              <a:gd name="connsiteX13" fmla="*/ 1153242 w 1983504"/>
              <a:gd name="connsiteY13" fmla="*/ 334364 h 6858000"/>
              <a:gd name="connsiteX14" fmla="*/ 1132108 w 1983504"/>
              <a:gd name="connsiteY14" fmla="*/ 416176 h 6858000"/>
              <a:gd name="connsiteX15" fmla="*/ 1195509 w 1983504"/>
              <a:gd name="connsiteY15" fmla="*/ 505101 h 6858000"/>
              <a:gd name="connsiteX16" fmla="*/ 1364582 w 1983504"/>
              <a:gd name="connsiteY16" fmla="*/ 558458 h 6858000"/>
              <a:gd name="connsiteX17" fmla="*/ 1183434 w 1983504"/>
              <a:gd name="connsiteY17" fmla="*/ 558458 h 6858000"/>
              <a:gd name="connsiteX18" fmla="*/ 975114 w 1983504"/>
              <a:gd name="connsiteY18" fmla="*/ 522887 h 6858000"/>
              <a:gd name="connsiteX19" fmla="*/ 754716 w 1983504"/>
              <a:gd name="connsiteY19" fmla="*/ 533558 h 6858000"/>
              <a:gd name="connsiteX20" fmla="*/ 546395 w 1983504"/>
              <a:gd name="connsiteY20" fmla="*/ 462417 h 6858000"/>
              <a:gd name="connsiteX21" fmla="*/ 335056 w 1983504"/>
              <a:gd name="connsiteY21" fmla="*/ 465975 h 6858000"/>
              <a:gd name="connsiteX22" fmla="*/ 1270988 w 1983504"/>
              <a:gd name="connsiteY22" fmla="*/ 910606 h 6858000"/>
              <a:gd name="connsiteX23" fmla="*/ 1225701 w 1983504"/>
              <a:gd name="connsiteY23" fmla="*/ 921277 h 6858000"/>
              <a:gd name="connsiteX24" fmla="*/ 1165318 w 1983504"/>
              <a:gd name="connsiteY24" fmla="*/ 949734 h 6858000"/>
              <a:gd name="connsiteX25" fmla="*/ 1210606 w 1983504"/>
              <a:gd name="connsiteY25" fmla="*/ 1006647 h 6858000"/>
              <a:gd name="connsiteX26" fmla="*/ 1455156 w 1983504"/>
              <a:gd name="connsiteY26" fmla="*/ 1113358 h 6858000"/>
              <a:gd name="connsiteX27" fmla="*/ 1515538 w 1983504"/>
              <a:gd name="connsiteY27" fmla="*/ 1220069 h 6858000"/>
              <a:gd name="connsiteX28" fmla="*/ 1440060 w 1983504"/>
              <a:gd name="connsiteY28" fmla="*/ 1209399 h 6858000"/>
              <a:gd name="connsiteX29" fmla="*/ 1373640 w 1983504"/>
              <a:gd name="connsiteY29" fmla="*/ 1230741 h 6858000"/>
              <a:gd name="connsiteX30" fmla="*/ 1400810 w 1983504"/>
              <a:gd name="connsiteY30" fmla="*/ 1365909 h 6858000"/>
              <a:gd name="connsiteX31" fmla="*/ 1748012 w 1983504"/>
              <a:gd name="connsiteY31" fmla="*/ 1540204 h 6858000"/>
              <a:gd name="connsiteX32" fmla="*/ 1778203 w 1983504"/>
              <a:gd name="connsiteY32" fmla="*/ 1597117 h 6858000"/>
              <a:gd name="connsiteX33" fmla="*/ 1735936 w 1983504"/>
              <a:gd name="connsiteY33" fmla="*/ 1636245 h 6858000"/>
              <a:gd name="connsiteX34" fmla="*/ 1624228 w 1983504"/>
              <a:gd name="connsiteY34" fmla="*/ 1657587 h 6858000"/>
              <a:gd name="connsiteX35" fmla="*/ 1781223 w 1983504"/>
              <a:gd name="connsiteY35" fmla="*/ 1849668 h 6858000"/>
              <a:gd name="connsiteX36" fmla="*/ 1838587 w 1983504"/>
              <a:gd name="connsiteY36" fmla="*/ 1903025 h 6858000"/>
              <a:gd name="connsiteX37" fmla="*/ 1938218 w 1983504"/>
              <a:gd name="connsiteY37" fmla="*/ 1984836 h 6858000"/>
              <a:gd name="connsiteX38" fmla="*/ 1938218 w 1983504"/>
              <a:gd name="connsiteY38" fmla="*/ 2013292 h 6858000"/>
              <a:gd name="connsiteX39" fmla="*/ 1805376 w 1983504"/>
              <a:gd name="connsiteY39" fmla="*/ 2102219 h 6858000"/>
              <a:gd name="connsiteX40" fmla="*/ 1563844 w 1983504"/>
              <a:gd name="connsiteY40" fmla="*/ 2077320 h 6858000"/>
              <a:gd name="connsiteX41" fmla="*/ 1920104 w 1983504"/>
              <a:gd name="connsiteY41" fmla="*/ 2208931 h 6858000"/>
              <a:gd name="connsiteX42" fmla="*/ 766792 w 1983504"/>
              <a:gd name="connsiteY42" fmla="*/ 1892353 h 6858000"/>
              <a:gd name="connsiteX43" fmla="*/ 839252 w 1983504"/>
              <a:gd name="connsiteY43" fmla="*/ 1974165 h 6858000"/>
              <a:gd name="connsiteX44" fmla="*/ 1243816 w 1983504"/>
              <a:gd name="connsiteY44" fmla="*/ 2191146 h 6858000"/>
              <a:gd name="connsiteX45" fmla="*/ 1358543 w 1983504"/>
              <a:gd name="connsiteY45" fmla="*/ 2326314 h 6858000"/>
              <a:gd name="connsiteX46" fmla="*/ 1479310 w 1983504"/>
              <a:gd name="connsiteY46" fmla="*/ 2401012 h 6858000"/>
              <a:gd name="connsiteX47" fmla="*/ 1648381 w 1983504"/>
              <a:gd name="connsiteY47" fmla="*/ 2401012 h 6858000"/>
              <a:gd name="connsiteX48" fmla="*/ 1769146 w 1983504"/>
              <a:gd name="connsiteY48" fmla="*/ 2518395 h 6858000"/>
              <a:gd name="connsiteX49" fmla="*/ 1645361 w 1983504"/>
              <a:gd name="connsiteY49" fmla="*/ 2543294 h 6858000"/>
              <a:gd name="connsiteX50" fmla="*/ 1500444 w 1983504"/>
              <a:gd name="connsiteY50" fmla="*/ 2525509 h 6858000"/>
              <a:gd name="connsiteX51" fmla="*/ 1337410 w 1983504"/>
              <a:gd name="connsiteY51" fmla="*/ 2564636 h 6858000"/>
              <a:gd name="connsiteX52" fmla="*/ 1186452 w 1983504"/>
              <a:gd name="connsiteY52" fmla="*/ 2532623 h 6858000"/>
              <a:gd name="connsiteX53" fmla="*/ 1005304 w 1983504"/>
              <a:gd name="connsiteY53" fmla="*/ 2553965 h 6858000"/>
              <a:gd name="connsiteX54" fmla="*/ 947940 w 1983504"/>
              <a:gd name="connsiteY54" fmla="*/ 2692689 h 6858000"/>
              <a:gd name="connsiteX55" fmla="*/ 929826 w 1983504"/>
              <a:gd name="connsiteY55" fmla="*/ 2703362 h 6858000"/>
              <a:gd name="connsiteX56" fmla="*/ 594701 w 1983504"/>
              <a:gd name="connsiteY56" fmla="*/ 2923898 h 6858000"/>
              <a:gd name="connsiteX57" fmla="*/ 501108 w 1983504"/>
              <a:gd name="connsiteY57" fmla="*/ 2941684 h 6858000"/>
              <a:gd name="connsiteX58" fmla="*/ 1053610 w 1983504"/>
              <a:gd name="connsiteY58" fmla="*/ 3329402 h 6858000"/>
              <a:gd name="connsiteX59" fmla="*/ 682256 w 1983504"/>
              <a:gd name="connsiteY59" fmla="*/ 3229805 h 6858000"/>
              <a:gd name="connsiteX60" fmla="*/ 630932 w 1983504"/>
              <a:gd name="connsiteY60" fmla="*/ 3393429 h 6858000"/>
              <a:gd name="connsiteX61" fmla="*/ 806041 w 1983504"/>
              <a:gd name="connsiteY61" fmla="*/ 3539269 h 6858000"/>
              <a:gd name="connsiteX62" fmla="*/ 869444 w 1983504"/>
              <a:gd name="connsiteY62" fmla="*/ 3827390 h 6858000"/>
              <a:gd name="connsiteX63" fmla="*/ 839252 w 1983504"/>
              <a:gd name="connsiteY63" fmla="*/ 4090612 h 6858000"/>
              <a:gd name="connsiteX64" fmla="*/ 763774 w 1983504"/>
              <a:gd name="connsiteY64" fmla="*/ 4172424 h 6858000"/>
              <a:gd name="connsiteX65" fmla="*/ 655085 w 1983504"/>
              <a:gd name="connsiteY65" fmla="*/ 4321821 h 6858000"/>
              <a:gd name="connsiteX66" fmla="*/ 588662 w 1983504"/>
              <a:gd name="connsiteY66" fmla="*/ 4414305 h 6858000"/>
              <a:gd name="connsiteX67" fmla="*/ 356189 w 1983504"/>
              <a:gd name="connsiteY67" fmla="*/ 4378734 h 6858000"/>
              <a:gd name="connsiteX68" fmla="*/ 667160 w 1983504"/>
              <a:gd name="connsiteY68" fmla="*/ 4613499 h 6858000"/>
              <a:gd name="connsiteX69" fmla="*/ 416573 w 1983504"/>
              <a:gd name="connsiteY69" fmla="*/ 4585042 h 6858000"/>
              <a:gd name="connsiteX70" fmla="*/ 335056 w 1983504"/>
              <a:gd name="connsiteY70" fmla="*/ 4602828 h 6858000"/>
              <a:gd name="connsiteX71" fmla="*/ 380342 w 1983504"/>
              <a:gd name="connsiteY71" fmla="*/ 4677526 h 6858000"/>
              <a:gd name="connsiteX72" fmla="*/ 564510 w 1983504"/>
              <a:gd name="connsiteY72" fmla="*/ 4805580 h 6858000"/>
              <a:gd name="connsiteX73" fmla="*/ 944922 w 1983504"/>
              <a:gd name="connsiteY73" fmla="*/ 5154171 h 6858000"/>
              <a:gd name="connsiteX74" fmla="*/ 576586 w 1983504"/>
              <a:gd name="connsiteY74" fmla="*/ 4994104 h 6858000"/>
              <a:gd name="connsiteX75" fmla="*/ 963036 w 1983504"/>
              <a:gd name="connsiteY75" fmla="*/ 5353367 h 6858000"/>
              <a:gd name="connsiteX76" fmla="*/ 1047572 w 1983504"/>
              <a:gd name="connsiteY76" fmla="*/ 5474306 h 6858000"/>
              <a:gd name="connsiteX77" fmla="*/ 1222682 w 1983504"/>
              <a:gd name="connsiteY77" fmla="*/ 5769542 h 6858000"/>
              <a:gd name="connsiteX78" fmla="*/ 1213626 w 1983504"/>
              <a:gd name="connsiteY78" fmla="*/ 5801555 h 6858000"/>
              <a:gd name="connsiteX79" fmla="*/ 1014361 w 1983504"/>
              <a:gd name="connsiteY79" fmla="*/ 5755314 h 6858000"/>
              <a:gd name="connsiteX80" fmla="*/ 1274008 w 1983504"/>
              <a:gd name="connsiteY80" fmla="*/ 6004307 h 6858000"/>
              <a:gd name="connsiteX81" fmla="*/ 1542711 w 1983504"/>
              <a:gd name="connsiteY81" fmla="*/ 6196388 h 6858000"/>
              <a:gd name="connsiteX82" fmla="*/ 1352504 w 1983504"/>
              <a:gd name="connsiteY82" fmla="*/ 6167932 h 6858000"/>
              <a:gd name="connsiteX83" fmla="*/ 1089840 w 1983504"/>
              <a:gd name="connsiteY83" fmla="*/ 6057663 h 6858000"/>
              <a:gd name="connsiteX84" fmla="*/ 999266 w 1983504"/>
              <a:gd name="connsiteY84" fmla="*/ 6100347 h 6858000"/>
              <a:gd name="connsiteX85" fmla="*/ 1246836 w 1983504"/>
              <a:gd name="connsiteY85" fmla="*/ 6281757 h 6858000"/>
              <a:gd name="connsiteX86" fmla="*/ 1388735 w 1983504"/>
              <a:gd name="connsiteY86" fmla="*/ 6367127 h 6858000"/>
              <a:gd name="connsiteX87" fmla="*/ 1446099 w 1983504"/>
              <a:gd name="connsiteY87" fmla="*/ 6431153 h 6858000"/>
              <a:gd name="connsiteX88" fmla="*/ 1609132 w 1983504"/>
              <a:gd name="connsiteY88" fmla="*/ 6658805 h 6858000"/>
              <a:gd name="connsiteX89" fmla="*/ 1983504 w 1983504"/>
              <a:gd name="connsiteY89" fmla="*/ 6858000 h 6858000"/>
              <a:gd name="connsiteX90" fmla="*/ 0 w 1983504"/>
              <a:gd name="connsiteY9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1983504" h="6858000">
                <a:moveTo>
                  <a:pt x="0" y="0"/>
                </a:moveTo>
                <a:lnTo>
                  <a:pt x="1376658" y="0"/>
                </a:lnTo>
                <a:cubicBezTo>
                  <a:pt x="1482328" y="35571"/>
                  <a:pt x="1584980" y="78255"/>
                  <a:pt x="1690650" y="110269"/>
                </a:cubicBezTo>
                <a:cubicBezTo>
                  <a:pt x="1675553" y="145839"/>
                  <a:pt x="1660458" y="138725"/>
                  <a:pt x="1645361" y="135168"/>
                </a:cubicBezTo>
                <a:cubicBezTo>
                  <a:pt x="1554788" y="120941"/>
                  <a:pt x="1461194" y="110269"/>
                  <a:pt x="1373640" y="71141"/>
                </a:cubicBezTo>
                <a:cubicBezTo>
                  <a:pt x="1352504" y="64027"/>
                  <a:pt x="1328352" y="64027"/>
                  <a:pt x="1319295" y="88927"/>
                </a:cubicBezTo>
                <a:cubicBezTo>
                  <a:pt x="1304199" y="124497"/>
                  <a:pt x="1325332" y="145839"/>
                  <a:pt x="1346468" y="163625"/>
                </a:cubicBezTo>
                <a:cubicBezTo>
                  <a:pt x="1382696" y="195638"/>
                  <a:pt x="1424964" y="188525"/>
                  <a:pt x="1464213" y="192082"/>
                </a:cubicBezTo>
                <a:cubicBezTo>
                  <a:pt x="1572902" y="209867"/>
                  <a:pt x="1624228" y="259665"/>
                  <a:pt x="1648381" y="373491"/>
                </a:cubicBezTo>
                <a:cubicBezTo>
                  <a:pt x="1554788" y="327250"/>
                  <a:pt x="1461194" y="384162"/>
                  <a:pt x="1370620" y="352148"/>
                </a:cubicBezTo>
                <a:cubicBezTo>
                  <a:pt x="1346468" y="345034"/>
                  <a:pt x="1310237" y="355706"/>
                  <a:pt x="1322314" y="394834"/>
                </a:cubicBezTo>
                <a:cubicBezTo>
                  <a:pt x="1334390" y="430405"/>
                  <a:pt x="1373640" y="458860"/>
                  <a:pt x="1304199" y="451747"/>
                </a:cubicBezTo>
                <a:cubicBezTo>
                  <a:pt x="1252873" y="448189"/>
                  <a:pt x="1237778" y="405504"/>
                  <a:pt x="1222682" y="359262"/>
                </a:cubicBezTo>
                <a:cubicBezTo>
                  <a:pt x="1210606" y="334364"/>
                  <a:pt x="1177395" y="320135"/>
                  <a:pt x="1153242" y="334364"/>
                </a:cubicBezTo>
                <a:cubicBezTo>
                  <a:pt x="1123051" y="348592"/>
                  <a:pt x="1132108" y="387720"/>
                  <a:pt x="1132108" y="416176"/>
                </a:cubicBezTo>
                <a:cubicBezTo>
                  <a:pt x="1129088" y="469532"/>
                  <a:pt x="1153242" y="494431"/>
                  <a:pt x="1195509" y="505101"/>
                </a:cubicBezTo>
                <a:cubicBezTo>
                  <a:pt x="1246836" y="519330"/>
                  <a:pt x="1298160" y="537116"/>
                  <a:pt x="1364582" y="558458"/>
                </a:cubicBezTo>
                <a:cubicBezTo>
                  <a:pt x="1292122" y="594028"/>
                  <a:pt x="1237778" y="586915"/>
                  <a:pt x="1183434" y="558458"/>
                </a:cubicBezTo>
                <a:cubicBezTo>
                  <a:pt x="1117012" y="526444"/>
                  <a:pt x="1029458" y="483759"/>
                  <a:pt x="975114" y="522887"/>
                </a:cubicBezTo>
                <a:cubicBezTo>
                  <a:pt x="893597" y="579800"/>
                  <a:pt x="827176" y="544229"/>
                  <a:pt x="754716" y="533558"/>
                </a:cubicBezTo>
                <a:cubicBezTo>
                  <a:pt x="603758" y="512216"/>
                  <a:pt x="697352" y="480203"/>
                  <a:pt x="546395" y="462417"/>
                </a:cubicBezTo>
                <a:cubicBezTo>
                  <a:pt x="486012" y="455303"/>
                  <a:pt x="422610" y="426847"/>
                  <a:pt x="335056" y="465975"/>
                </a:cubicBezTo>
                <a:cubicBezTo>
                  <a:pt x="730563" y="672284"/>
                  <a:pt x="917750" y="658055"/>
                  <a:pt x="1270988" y="910606"/>
                </a:cubicBezTo>
                <a:cubicBezTo>
                  <a:pt x="1255893" y="935506"/>
                  <a:pt x="1240798" y="924835"/>
                  <a:pt x="1225701" y="921277"/>
                </a:cubicBezTo>
                <a:cubicBezTo>
                  <a:pt x="1201548" y="917720"/>
                  <a:pt x="1171356" y="903491"/>
                  <a:pt x="1165318" y="949734"/>
                </a:cubicBezTo>
                <a:cubicBezTo>
                  <a:pt x="1162298" y="985305"/>
                  <a:pt x="1180415" y="1003089"/>
                  <a:pt x="1210606" y="1006647"/>
                </a:cubicBezTo>
                <a:cubicBezTo>
                  <a:pt x="1298160" y="1020875"/>
                  <a:pt x="1376658" y="1070674"/>
                  <a:pt x="1455156" y="1113358"/>
                </a:cubicBezTo>
                <a:cubicBezTo>
                  <a:pt x="1491385" y="1131144"/>
                  <a:pt x="1530634" y="1156043"/>
                  <a:pt x="1515538" y="1220069"/>
                </a:cubicBezTo>
                <a:cubicBezTo>
                  <a:pt x="1485348" y="1237855"/>
                  <a:pt x="1464213" y="1212955"/>
                  <a:pt x="1440060" y="1209399"/>
                </a:cubicBezTo>
                <a:cubicBezTo>
                  <a:pt x="1415907" y="1205842"/>
                  <a:pt x="1358543" y="1220069"/>
                  <a:pt x="1373640" y="1230741"/>
                </a:cubicBezTo>
                <a:cubicBezTo>
                  <a:pt x="1443080" y="1269868"/>
                  <a:pt x="1316276" y="1365909"/>
                  <a:pt x="1400810" y="1365909"/>
                </a:cubicBezTo>
                <a:cubicBezTo>
                  <a:pt x="1539691" y="1365909"/>
                  <a:pt x="1615170" y="1536647"/>
                  <a:pt x="1748012" y="1540204"/>
                </a:cubicBezTo>
                <a:cubicBezTo>
                  <a:pt x="1769146" y="1540204"/>
                  <a:pt x="1778203" y="1572219"/>
                  <a:pt x="1778203" y="1597117"/>
                </a:cubicBezTo>
                <a:cubicBezTo>
                  <a:pt x="1778203" y="1629132"/>
                  <a:pt x="1757070" y="1632688"/>
                  <a:pt x="1735936" y="1636245"/>
                </a:cubicBezTo>
                <a:cubicBezTo>
                  <a:pt x="1702725" y="1639802"/>
                  <a:pt x="1666496" y="1597117"/>
                  <a:pt x="1624228" y="1657587"/>
                </a:cubicBezTo>
                <a:cubicBezTo>
                  <a:pt x="1702725" y="1693158"/>
                  <a:pt x="1784242" y="1728729"/>
                  <a:pt x="1781223" y="1849668"/>
                </a:cubicBezTo>
                <a:cubicBezTo>
                  <a:pt x="1781223" y="1881683"/>
                  <a:pt x="1814434" y="1895910"/>
                  <a:pt x="1838587" y="1903025"/>
                </a:cubicBezTo>
                <a:cubicBezTo>
                  <a:pt x="1880854" y="1917252"/>
                  <a:pt x="1914065" y="1938595"/>
                  <a:pt x="1938218" y="1984836"/>
                </a:cubicBezTo>
                <a:cubicBezTo>
                  <a:pt x="1938218" y="1995507"/>
                  <a:pt x="1938218" y="2002622"/>
                  <a:pt x="1938218" y="2013292"/>
                </a:cubicBezTo>
                <a:cubicBezTo>
                  <a:pt x="1932180" y="2123562"/>
                  <a:pt x="1871798" y="2120004"/>
                  <a:pt x="1805376" y="2102219"/>
                </a:cubicBezTo>
                <a:cubicBezTo>
                  <a:pt x="1726878" y="2080877"/>
                  <a:pt x="1648381" y="2038192"/>
                  <a:pt x="1563844" y="2077320"/>
                </a:cubicBezTo>
                <a:cubicBezTo>
                  <a:pt x="1681592" y="2130676"/>
                  <a:pt x="1811414" y="2134233"/>
                  <a:pt x="1920104" y="2208931"/>
                </a:cubicBezTo>
                <a:cubicBezTo>
                  <a:pt x="1515538" y="2223159"/>
                  <a:pt x="1159280" y="1984836"/>
                  <a:pt x="766792" y="1892353"/>
                </a:cubicBezTo>
                <a:cubicBezTo>
                  <a:pt x="778869" y="1952823"/>
                  <a:pt x="812080" y="1967051"/>
                  <a:pt x="839252" y="1974165"/>
                </a:cubicBezTo>
                <a:cubicBezTo>
                  <a:pt x="984170" y="2020407"/>
                  <a:pt x="1110974" y="2112891"/>
                  <a:pt x="1243816" y="2191146"/>
                </a:cubicBezTo>
                <a:cubicBezTo>
                  <a:pt x="1298160" y="2223159"/>
                  <a:pt x="1337410" y="2258731"/>
                  <a:pt x="1358543" y="2326314"/>
                </a:cubicBezTo>
                <a:cubicBezTo>
                  <a:pt x="1376658" y="2390340"/>
                  <a:pt x="1412888" y="2418796"/>
                  <a:pt x="1479310" y="2401012"/>
                </a:cubicBezTo>
                <a:cubicBezTo>
                  <a:pt x="1533654" y="2386784"/>
                  <a:pt x="1591018" y="2393898"/>
                  <a:pt x="1648381" y="2401012"/>
                </a:cubicBezTo>
                <a:cubicBezTo>
                  <a:pt x="1711782" y="2408126"/>
                  <a:pt x="1784242" y="2479267"/>
                  <a:pt x="1769146" y="2518395"/>
                </a:cubicBezTo>
                <a:cubicBezTo>
                  <a:pt x="1738956" y="2582422"/>
                  <a:pt x="1687630" y="2550408"/>
                  <a:pt x="1645361" y="2543294"/>
                </a:cubicBezTo>
                <a:cubicBezTo>
                  <a:pt x="1594036" y="2536181"/>
                  <a:pt x="1500444" y="2518395"/>
                  <a:pt x="1500444" y="2525509"/>
                </a:cubicBezTo>
                <a:cubicBezTo>
                  <a:pt x="1467232" y="2685576"/>
                  <a:pt x="1391754" y="2564636"/>
                  <a:pt x="1337410" y="2564636"/>
                </a:cubicBezTo>
                <a:cubicBezTo>
                  <a:pt x="1286084" y="2564636"/>
                  <a:pt x="1234759" y="2546851"/>
                  <a:pt x="1186452" y="2532623"/>
                </a:cubicBezTo>
                <a:cubicBezTo>
                  <a:pt x="1123051" y="2514837"/>
                  <a:pt x="1065688" y="2546851"/>
                  <a:pt x="1005304" y="2553965"/>
                </a:cubicBezTo>
                <a:cubicBezTo>
                  <a:pt x="950960" y="2561080"/>
                  <a:pt x="981150" y="2653563"/>
                  <a:pt x="947940" y="2692689"/>
                </a:cubicBezTo>
                <a:cubicBezTo>
                  <a:pt x="941903" y="2703362"/>
                  <a:pt x="935864" y="2703362"/>
                  <a:pt x="929826" y="2703362"/>
                </a:cubicBezTo>
                <a:cubicBezTo>
                  <a:pt x="911711" y="2980812"/>
                  <a:pt x="594701" y="2913227"/>
                  <a:pt x="594701" y="2923898"/>
                </a:cubicBezTo>
                <a:cubicBezTo>
                  <a:pt x="567529" y="2941684"/>
                  <a:pt x="534318" y="2899000"/>
                  <a:pt x="501108" y="2941684"/>
                </a:cubicBezTo>
                <a:cubicBezTo>
                  <a:pt x="643007" y="3137322"/>
                  <a:pt x="860386" y="3183563"/>
                  <a:pt x="1053610" y="3329402"/>
                </a:cubicBezTo>
                <a:cubicBezTo>
                  <a:pt x="893597" y="3379202"/>
                  <a:pt x="800002" y="3208463"/>
                  <a:pt x="682256" y="3229805"/>
                </a:cubicBezTo>
                <a:cubicBezTo>
                  <a:pt x="624893" y="3283162"/>
                  <a:pt x="796984" y="3368530"/>
                  <a:pt x="630932" y="3393429"/>
                </a:cubicBezTo>
                <a:cubicBezTo>
                  <a:pt x="703390" y="3439672"/>
                  <a:pt x="754716" y="3485914"/>
                  <a:pt x="806041" y="3539269"/>
                </a:cubicBezTo>
                <a:cubicBezTo>
                  <a:pt x="893597" y="3635309"/>
                  <a:pt x="911711" y="3699337"/>
                  <a:pt x="869444" y="3827390"/>
                </a:cubicBezTo>
                <a:cubicBezTo>
                  <a:pt x="842270" y="3912759"/>
                  <a:pt x="803022" y="3991015"/>
                  <a:pt x="839252" y="4090612"/>
                </a:cubicBezTo>
                <a:cubicBezTo>
                  <a:pt x="863405" y="4158196"/>
                  <a:pt x="854347" y="4204438"/>
                  <a:pt x="763774" y="4172424"/>
                </a:cubicBezTo>
                <a:cubicBezTo>
                  <a:pt x="667160" y="4140411"/>
                  <a:pt x="630932" y="4200882"/>
                  <a:pt x="655085" y="4321821"/>
                </a:cubicBezTo>
                <a:cubicBezTo>
                  <a:pt x="670179" y="4400076"/>
                  <a:pt x="655085" y="4424975"/>
                  <a:pt x="588662" y="4414305"/>
                </a:cubicBezTo>
                <a:cubicBezTo>
                  <a:pt x="516204" y="4403633"/>
                  <a:pt x="446764" y="4353835"/>
                  <a:pt x="356189" y="4378734"/>
                </a:cubicBezTo>
                <a:cubicBezTo>
                  <a:pt x="428648" y="4521016"/>
                  <a:pt x="582626" y="4478331"/>
                  <a:pt x="667160" y="4613499"/>
                </a:cubicBezTo>
                <a:cubicBezTo>
                  <a:pt x="567529" y="4613499"/>
                  <a:pt x="489031" y="4613499"/>
                  <a:pt x="416573" y="4585042"/>
                </a:cubicBezTo>
                <a:cubicBezTo>
                  <a:pt x="386381" y="4574373"/>
                  <a:pt x="353170" y="4560144"/>
                  <a:pt x="335056" y="4602828"/>
                </a:cubicBezTo>
                <a:cubicBezTo>
                  <a:pt x="313920" y="4652628"/>
                  <a:pt x="356189" y="4670412"/>
                  <a:pt x="380342" y="4677526"/>
                </a:cubicBezTo>
                <a:cubicBezTo>
                  <a:pt x="449784" y="4702425"/>
                  <a:pt x="504126" y="4759339"/>
                  <a:pt x="564510" y="4805580"/>
                </a:cubicBezTo>
                <a:cubicBezTo>
                  <a:pt x="694332" y="4905177"/>
                  <a:pt x="836233" y="4990547"/>
                  <a:pt x="944922" y="5154171"/>
                </a:cubicBezTo>
                <a:cubicBezTo>
                  <a:pt x="809060" y="5111487"/>
                  <a:pt x="706410" y="5011889"/>
                  <a:pt x="576586" y="4994104"/>
                </a:cubicBezTo>
                <a:cubicBezTo>
                  <a:pt x="688296" y="5143500"/>
                  <a:pt x="830194" y="5243097"/>
                  <a:pt x="963036" y="5353367"/>
                </a:cubicBezTo>
                <a:cubicBezTo>
                  <a:pt x="1002286" y="5385379"/>
                  <a:pt x="1041534" y="5406721"/>
                  <a:pt x="1047572" y="5474306"/>
                </a:cubicBezTo>
                <a:cubicBezTo>
                  <a:pt x="1065688" y="5605917"/>
                  <a:pt x="1113992" y="5712629"/>
                  <a:pt x="1222682" y="5769542"/>
                </a:cubicBezTo>
                <a:cubicBezTo>
                  <a:pt x="1222682" y="5769542"/>
                  <a:pt x="1216644" y="5790884"/>
                  <a:pt x="1213626" y="5801555"/>
                </a:cubicBezTo>
                <a:cubicBezTo>
                  <a:pt x="1147203" y="5805112"/>
                  <a:pt x="1095878" y="5726858"/>
                  <a:pt x="1014361" y="5755314"/>
                </a:cubicBezTo>
                <a:cubicBezTo>
                  <a:pt x="1095878" y="5862025"/>
                  <a:pt x="1162298" y="5954508"/>
                  <a:pt x="1274008" y="6004307"/>
                </a:cubicBezTo>
                <a:cubicBezTo>
                  <a:pt x="1364582" y="6043434"/>
                  <a:pt x="1476290" y="6068335"/>
                  <a:pt x="1542711" y="6196388"/>
                </a:cubicBezTo>
                <a:cubicBezTo>
                  <a:pt x="1467232" y="6221287"/>
                  <a:pt x="1409868" y="6189274"/>
                  <a:pt x="1352504" y="6167932"/>
                </a:cubicBezTo>
                <a:cubicBezTo>
                  <a:pt x="1264950" y="6132361"/>
                  <a:pt x="1177395" y="6093234"/>
                  <a:pt x="1089840" y="6057663"/>
                </a:cubicBezTo>
                <a:cubicBezTo>
                  <a:pt x="1056628" y="6043434"/>
                  <a:pt x="1020400" y="6036320"/>
                  <a:pt x="999266" y="6100347"/>
                </a:cubicBezTo>
                <a:cubicBezTo>
                  <a:pt x="1110974" y="6114575"/>
                  <a:pt x="1177395" y="6199945"/>
                  <a:pt x="1246836" y="6281757"/>
                </a:cubicBezTo>
                <a:cubicBezTo>
                  <a:pt x="1286084" y="6327999"/>
                  <a:pt x="1319295" y="6388469"/>
                  <a:pt x="1388735" y="6367127"/>
                </a:cubicBezTo>
                <a:cubicBezTo>
                  <a:pt x="1424964" y="6356456"/>
                  <a:pt x="1449118" y="6388469"/>
                  <a:pt x="1446099" y="6431153"/>
                </a:cubicBezTo>
                <a:cubicBezTo>
                  <a:pt x="1431002" y="6580550"/>
                  <a:pt x="1518558" y="6630349"/>
                  <a:pt x="1609132" y="6658805"/>
                </a:cubicBezTo>
                <a:cubicBezTo>
                  <a:pt x="1741974" y="6701489"/>
                  <a:pt x="1859720" y="6786859"/>
                  <a:pt x="1983504" y="6858000"/>
                </a:cubicBezTo>
                <a:lnTo>
                  <a:pt x="0" y="6858000"/>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6" name="Text 1">
            <a:extLst>
              <a:ext uri="{FF2B5EF4-FFF2-40B4-BE49-F238E27FC236}">
                <a16:creationId xmlns:a16="http://schemas.microsoft.com/office/drawing/2014/main" id="{FB6FE170-5B77-CDD6-94A9-38D3B4AB33EF}"/>
              </a:ext>
            </a:extLst>
          </p:cNvPr>
          <p:cNvSpPr/>
          <p:nvPr/>
        </p:nvSpPr>
        <p:spPr>
          <a:xfrm>
            <a:off x="1652111" y="300220"/>
            <a:ext cx="4443889" cy="694373"/>
          </a:xfrm>
          <a:prstGeom prst="rect">
            <a:avLst/>
          </a:prstGeom>
          <a:noFill/>
          <a:ln/>
        </p:spPr>
        <p:txBody>
          <a:bodyPr wrap="none" rtlCol="0" anchor="t"/>
          <a:lstStyle/>
          <a:p>
            <a:pPr marL="0" indent="0" algn="ctr">
              <a:lnSpc>
                <a:spcPts val="5468"/>
              </a:lnSpc>
              <a:buNone/>
            </a:pPr>
            <a:r>
              <a:rPr lang="en-US" sz="3600" dirty="0"/>
              <a:t>SOFTWARE REQUIREMENTS</a:t>
            </a:r>
          </a:p>
        </p:txBody>
      </p:sp>
      <p:sp>
        <p:nvSpPr>
          <p:cNvPr id="2" name="Text 4">
            <a:extLst>
              <a:ext uri="{FF2B5EF4-FFF2-40B4-BE49-F238E27FC236}">
                <a16:creationId xmlns:a16="http://schemas.microsoft.com/office/drawing/2014/main" id="{ACDD5B09-0697-8017-B78B-862182E33384}"/>
              </a:ext>
            </a:extLst>
          </p:cNvPr>
          <p:cNvSpPr/>
          <p:nvPr/>
        </p:nvSpPr>
        <p:spPr>
          <a:xfrm>
            <a:off x="1188719" y="1109655"/>
            <a:ext cx="6756321" cy="254675"/>
          </a:xfrm>
          <a:prstGeom prst="rect">
            <a:avLst/>
          </a:prstGeom>
          <a:noFill/>
          <a:ln/>
        </p:spPr>
        <p:txBody>
          <a:bodyPr wrap="none" rtlCol="0" anchor="t"/>
          <a:lstStyle/>
          <a:p>
            <a:pPr marL="342900" indent="-342900">
              <a:lnSpc>
                <a:spcPct val="150000"/>
              </a:lnSpc>
              <a:buFont typeface="+mj-lt"/>
              <a:buAutoNum type="arabicPeriod"/>
            </a:pPr>
            <a:r>
              <a:rPr lang="en-US" dirty="0">
                <a:solidFill>
                  <a:srgbClr val="00002E"/>
                </a:solidFill>
                <a:latin typeface="PT Sans" pitchFamily="34" charset="0"/>
                <a:ea typeface="PT Sans" pitchFamily="34" charset="-122"/>
                <a:cs typeface="PT Sans" pitchFamily="34" charset="-120"/>
              </a:rPr>
              <a:t>Python</a:t>
            </a:r>
          </a:p>
          <a:p>
            <a:pPr marL="342900" indent="-342900">
              <a:lnSpc>
                <a:spcPct val="150000"/>
              </a:lnSpc>
              <a:buFont typeface="+mj-lt"/>
              <a:buAutoNum type="arabicPeriod"/>
            </a:pPr>
            <a:r>
              <a:rPr lang="en-US" dirty="0">
                <a:solidFill>
                  <a:srgbClr val="00002E"/>
                </a:solidFill>
                <a:latin typeface="PT Sans" pitchFamily="34" charset="0"/>
              </a:rPr>
              <a:t>Pandas</a:t>
            </a:r>
            <a:r>
              <a:rPr lang="en-US" sz="2000" dirty="0">
                <a:solidFill>
                  <a:srgbClr val="00002E"/>
                </a:solidFill>
                <a:latin typeface="PT Sans" pitchFamily="34" charset="0"/>
              </a:rPr>
              <a:t> and Numpy</a:t>
            </a:r>
          </a:p>
          <a:p>
            <a:pPr marL="342900" indent="-342900">
              <a:lnSpc>
                <a:spcPct val="150000"/>
              </a:lnSpc>
              <a:buFont typeface="+mj-lt"/>
              <a:buAutoNum type="arabicPeriod"/>
            </a:pPr>
            <a:r>
              <a:rPr lang="en-US" dirty="0" err="1">
                <a:solidFill>
                  <a:srgbClr val="00002E"/>
                </a:solidFill>
                <a:latin typeface="PT Sans" pitchFamily="34" charset="0"/>
              </a:rPr>
              <a:t>Tensorflow</a:t>
            </a:r>
            <a:endParaRPr lang="en-US" dirty="0">
              <a:solidFill>
                <a:srgbClr val="00002E"/>
              </a:solidFill>
              <a:latin typeface="PT Sans" pitchFamily="34" charset="0"/>
            </a:endParaRPr>
          </a:p>
          <a:p>
            <a:pPr marL="342900" indent="-342900">
              <a:lnSpc>
                <a:spcPct val="150000"/>
              </a:lnSpc>
              <a:buFont typeface="+mj-lt"/>
              <a:buAutoNum type="arabicPeriod"/>
            </a:pPr>
            <a:r>
              <a:rPr lang="en-US" dirty="0">
                <a:solidFill>
                  <a:srgbClr val="00002E"/>
                </a:solidFill>
                <a:latin typeface="PT Sans" pitchFamily="34" charset="0"/>
              </a:rPr>
              <a:t>Google</a:t>
            </a:r>
            <a:r>
              <a:rPr lang="en-US" sz="2000" dirty="0">
                <a:solidFill>
                  <a:srgbClr val="00002E"/>
                </a:solidFill>
                <a:latin typeface="PT Sans" pitchFamily="34" charset="0"/>
              </a:rPr>
              <a:t> </a:t>
            </a:r>
            <a:r>
              <a:rPr lang="en-US" sz="2000" dirty="0" err="1">
                <a:solidFill>
                  <a:srgbClr val="00002E"/>
                </a:solidFill>
                <a:latin typeface="PT Sans" pitchFamily="34" charset="0"/>
              </a:rPr>
              <a:t>Colab</a:t>
            </a:r>
            <a:endParaRPr lang="en-US" sz="2000" dirty="0">
              <a:solidFill>
                <a:srgbClr val="00002E"/>
              </a:solidFill>
              <a:latin typeface="PT Sans" pitchFamily="34" charset="0"/>
            </a:endParaRPr>
          </a:p>
          <a:p>
            <a:pPr marL="342900" indent="-342900">
              <a:lnSpc>
                <a:spcPts val="2005"/>
              </a:lnSpc>
              <a:buFont typeface="+mj-lt"/>
              <a:buAutoNum type="arabicPeriod"/>
            </a:pPr>
            <a:endParaRPr lang="en-US" sz="1253" dirty="0"/>
          </a:p>
        </p:txBody>
      </p:sp>
      <p:sp>
        <p:nvSpPr>
          <p:cNvPr id="3" name="Text 1">
            <a:extLst>
              <a:ext uri="{FF2B5EF4-FFF2-40B4-BE49-F238E27FC236}">
                <a16:creationId xmlns:a16="http://schemas.microsoft.com/office/drawing/2014/main" id="{66EBF77B-B86C-986A-2D45-AABAA921EFCF}"/>
              </a:ext>
            </a:extLst>
          </p:cNvPr>
          <p:cNvSpPr/>
          <p:nvPr/>
        </p:nvSpPr>
        <p:spPr>
          <a:xfrm>
            <a:off x="1652111" y="2866648"/>
            <a:ext cx="4443889" cy="694373"/>
          </a:xfrm>
          <a:prstGeom prst="rect">
            <a:avLst/>
          </a:prstGeom>
          <a:noFill/>
          <a:ln/>
        </p:spPr>
        <p:txBody>
          <a:bodyPr wrap="none" rtlCol="0" anchor="t"/>
          <a:lstStyle/>
          <a:p>
            <a:pPr marL="0" indent="0" algn="ctr">
              <a:lnSpc>
                <a:spcPts val="5468"/>
              </a:lnSpc>
              <a:buNone/>
            </a:pPr>
            <a:r>
              <a:rPr lang="en-US" sz="3600" dirty="0">
                <a:solidFill>
                  <a:srgbClr val="00002E"/>
                </a:solidFill>
              </a:rPr>
              <a:t>HARDWARE REQUIREMENTS</a:t>
            </a:r>
          </a:p>
          <a:p>
            <a:pPr marL="0" indent="0" algn="ctr">
              <a:lnSpc>
                <a:spcPts val="5468"/>
              </a:lnSpc>
              <a:buNone/>
            </a:pPr>
            <a:endParaRPr lang="en-US" sz="3600" dirty="0"/>
          </a:p>
        </p:txBody>
      </p:sp>
      <p:sp>
        <p:nvSpPr>
          <p:cNvPr id="4" name="Text 11">
            <a:extLst>
              <a:ext uri="{FF2B5EF4-FFF2-40B4-BE49-F238E27FC236}">
                <a16:creationId xmlns:a16="http://schemas.microsoft.com/office/drawing/2014/main" id="{4E9F28D6-ACCB-7F1C-2BC6-37FF570D5789}"/>
              </a:ext>
            </a:extLst>
          </p:cNvPr>
          <p:cNvSpPr/>
          <p:nvPr/>
        </p:nvSpPr>
        <p:spPr>
          <a:xfrm>
            <a:off x="1071920" y="3819720"/>
            <a:ext cx="6756321" cy="254675"/>
          </a:xfrm>
          <a:prstGeom prst="rect">
            <a:avLst/>
          </a:prstGeom>
          <a:noFill/>
          <a:ln/>
        </p:spPr>
        <p:txBody>
          <a:bodyPr wrap="none" rtlCol="0" anchor="t"/>
          <a:lstStyle/>
          <a:p>
            <a:pPr marL="342900" indent="-342900">
              <a:lnSpc>
                <a:spcPts val="2005"/>
              </a:lnSpc>
              <a:buFont typeface="+mj-lt"/>
              <a:buAutoNum type="arabicPeriod"/>
            </a:pPr>
            <a:r>
              <a:rPr lang="en-US" dirty="0">
                <a:solidFill>
                  <a:srgbClr val="00002E"/>
                </a:solidFill>
                <a:latin typeface="PT Sans" pitchFamily="34" charset="0"/>
                <a:ea typeface="PT Sans" pitchFamily="34" charset="-122"/>
                <a:cs typeface="PT Sans" pitchFamily="34" charset="-120"/>
              </a:rPr>
              <a:t>GPU</a:t>
            </a:r>
            <a:endParaRPr lang="en-US" dirty="0"/>
          </a:p>
        </p:txBody>
      </p:sp>
      <p:sp>
        <p:nvSpPr>
          <p:cNvPr id="7" name="Text 12">
            <a:extLst>
              <a:ext uri="{FF2B5EF4-FFF2-40B4-BE49-F238E27FC236}">
                <a16:creationId xmlns:a16="http://schemas.microsoft.com/office/drawing/2014/main" id="{9FEA6E0D-2FDE-90B3-7751-C7D55978A1D4}"/>
              </a:ext>
            </a:extLst>
          </p:cNvPr>
          <p:cNvSpPr/>
          <p:nvPr/>
        </p:nvSpPr>
        <p:spPr>
          <a:xfrm>
            <a:off x="1188719" y="4244710"/>
            <a:ext cx="10170161" cy="509349"/>
          </a:xfrm>
          <a:prstGeom prst="rect">
            <a:avLst/>
          </a:prstGeom>
          <a:noFill/>
          <a:ln/>
        </p:spPr>
        <p:txBody>
          <a:bodyPr wrap="square" rtlCol="0" anchor="t"/>
          <a:lstStyle/>
          <a:p>
            <a:pPr marL="0" indent="0">
              <a:lnSpc>
                <a:spcPts val="2005"/>
              </a:lnSpc>
              <a:buNone/>
            </a:pPr>
            <a:r>
              <a:rPr lang="en-US" dirty="0">
                <a:solidFill>
                  <a:srgbClr val="00002E"/>
                </a:solidFill>
                <a:latin typeface="PT Sans" pitchFamily="34" charset="0"/>
                <a:ea typeface="PT Sans" pitchFamily="34" charset="-122"/>
                <a:cs typeface="PT Sans" pitchFamily="34" charset="-120"/>
              </a:rPr>
              <a:t>Training deep learning models, especially Transformer architectures, can be computationally     intensive. Having a GPU accelerates the training process</a:t>
            </a:r>
            <a:endParaRPr lang="en-US" dirty="0"/>
          </a:p>
        </p:txBody>
      </p:sp>
      <p:sp>
        <p:nvSpPr>
          <p:cNvPr id="8" name="Text 13">
            <a:extLst>
              <a:ext uri="{FF2B5EF4-FFF2-40B4-BE49-F238E27FC236}">
                <a16:creationId xmlns:a16="http://schemas.microsoft.com/office/drawing/2014/main" id="{12D386FF-9EBA-B0A5-4D7E-1A20F63FEDEC}"/>
              </a:ext>
            </a:extLst>
          </p:cNvPr>
          <p:cNvSpPr/>
          <p:nvPr/>
        </p:nvSpPr>
        <p:spPr>
          <a:xfrm>
            <a:off x="1071920" y="4984183"/>
            <a:ext cx="6756321" cy="254675"/>
          </a:xfrm>
          <a:prstGeom prst="rect">
            <a:avLst/>
          </a:prstGeom>
          <a:noFill/>
          <a:ln/>
        </p:spPr>
        <p:txBody>
          <a:bodyPr wrap="none" rtlCol="0" anchor="t"/>
          <a:lstStyle/>
          <a:p>
            <a:pPr marL="0" indent="0">
              <a:lnSpc>
                <a:spcPts val="2005"/>
              </a:lnSpc>
              <a:buNone/>
            </a:pPr>
            <a:r>
              <a:rPr lang="en-US" dirty="0">
                <a:solidFill>
                  <a:srgbClr val="00002E"/>
                </a:solidFill>
                <a:latin typeface="PT Sans" pitchFamily="34" charset="0"/>
                <a:ea typeface="PT Sans" pitchFamily="34" charset="-122"/>
                <a:cs typeface="PT Sans" pitchFamily="34" charset="-120"/>
              </a:rPr>
              <a:t>2.   RAM - 16GB or higher</a:t>
            </a:r>
            <a:endParaRPr lang="en-US" dirty="0"/>
          </a:p>
        </p:txBody>
      </p:sp>
      <p:sp>
        <p:nvSpPr>
          <p:cNvPr id="9" name="Text 14">
            <a:extLst>
              <a:ext uri="{FF2B5EF4-FFF2-40B4-BE49-F238E27FC236}">
                <a16:creationId xmlns:a16="http://schemas.microsoft.com/office/drawing/2014/main" id="{9F0618E9-B607-2500-3262-C4802772438C}"/>
              </a:ext>
            </a:extLst>
          </p:cNvPr>
          <p:cNvSpPr/>
          <p:nvPr/>
        </p:nvSpPr>
        <p:spPr>
          <a:xfrm>
            <a:off x="1071920" y="5497557"/>
            <a:ext cx="10408880" cy="509349"/>
          </a:xfrm>
          <a:prstGeom prst="rect">
            <a:avLst/>
          </a:prstGeom>
          <a:noFill/>
          <a:ln/>
        </p:spPr>
        <p:txBody>
          <a:bodyPr wrap="square" rtlCol="0" anchor="t"/>
          <a:lstStyle/>
          <a:p>
            <a:pPr marL="342900" indent="-342900">
              <a:lnSpc>
                <a:spcPts val="2005"/>
              </a:lnSpc>
              <a:buAutoNum type="arabicPeriod" startAt="3"/>
            </a:pPr>
            <a:r>
              <a:rPr lang="en-US" dirty="0">
                <a:solidFill>
                  <a:srgbClr val="00002E"/>
                </a:solidFill>
                <a:latin typeface="PT Sans" pitchFamily="34" charset="0"/>
                <a:ea typeface="PT Sans" pitchFamily="34" charset="-122"/>
                <a:cs typeface="PT Sans" pitchFamily="34" charset="-120"/>
              </a:rPr>
              <a:t>CPU </a:t>
            </a:r>
          </a:p>
          <a:p>
            <a:pPr>
              <a:lnSpc>
                <a:spcPts val="2005"/>
              </a:lnSpc>
            </a:pPr>
            <a:endParaRPr lang="en-US" dirty="0">
              <a:solidFill>
                <a:srgbClr val="00002E"/>
              </a:solidFill>
              <a:latin typeface="PT Sans" pitchFamily="34" charset="0"/>
              <a:ea typeface="PT Sans" pitchFamily="34" charset="-122"/>
              <a:cs typeface="PT Sans" pitchFamily="34" charset="-120"/>
            </a:endParaRPr>
          </a:p>
        </p:txBody>
      </p:sp>
      <p:sp>
        <p:nvSpPr>
          <p:cNvPr id="10" name="TextBox 9">
            <a:extLst>
              <a:ext uri="{FF2B5EF4-FFF2-40B4-BE49-F238E27FC236}">
                <a16:creationId xmlns:a16="http://schemas.microsoft.com/office/drawing/2014/main" id="{5CCC8274-64E7-861D-ECF8-3427585A386D}"/>
              </a:ext>
            </a:extLst>
          </p:cNvPr>
          <p:cNvSpPr txBox="1"/>
          <p:nvPr/>
        </p:nvSpPr>
        <p:spPr>
          <a:xfrm>
            <a:off x="1258314" y="5808464"/>
            <a:ext cx="10222486" cy="646331"/>
          </a:xfrm>
          <a:prstGeom prst="rect">
            <a:avLst/>
          </a:prstGeom>
          <a:noFill/>
        </p:spPr>
        <p:txBody>
          <a:bodyPr wrap="square" rtlCol="0">
            <a:spAutoFit/>
          </a:bodyPr>
          <a:lstStyle/>
          <a:p>
            <a:r>
              <a:rPr lang="en-US" dirty="0">
                <a:solidFill>
                  <a:srgbClr val="00002E"/>
                </a:solidFill>
                <a:latin typeface="PT Sans" pitchFamily="34" charset="0"/>
                <a:ea typeface="PT Sans" pitchFamily="34" charset="-122"/>
                <a:cs typeface="PT Sans" pitchFamily="34" charset="-120"/>
              </a:rPr>
              <a:t>A multi-core CPU, such as an Intel Core i7 or higher, is beneficial for parallel processing during training.</a:t>
            </a:r>
            <a:endParaRPr lang="en-US" dirty="0"/>
          </a:p>
          <a:p>
            <a:endParaRPr lang="en-IN" dirty="0"/>
          </a:p>
        </p:txBody>
      </p:sp>
    </p:spTree>
    <p:extLst>
      <p:ext uri="{BB962C8B-B14F-4D97-AF65-F5344CB8AC3E}">
        <p14:creationId xmlns:p14="http://schemas.microsoft.com/office/powerpoint/2010/main" val="34009643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5F879AC3-D4CE-493C-ADC7-06205677F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accent1"/>
              </a:solidFill>
              <a:effectLst>
                <a:outerShdw blurRad="38100" dist="25400" dir="5400000" algn="ctr" rotWithShape="0">
                  <a:srgbClr val="6E747A">
                    <a:alpha val="43000"/>
                  </a:srgbClr>
                </a:outerShdw>
              </a:effectLst>
            </a:endParaRPr>
          </a:p>
        </p:txBody>
      </p:sp>
      <p:sp>
        <p:nvSpPr>
          <p:cNvPr id="13" name="Freeform: Shape 12">
            <a:extLst>
              <a:ext uri="{FF2B5EF4-FFF2-40B4-BE49-F238E27FC236}">
                <a16:creationId xmlns:a16="http://schemas.microsoft.com/office/drawing/2014/main" id="{736F0DFD-0954-464F-BF12-DD2E6F6E03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983504" cy="6858000"/>
          </a:xfrm>
          <a:custGeom>
            <a:avLst/>
            <a:gdLst>
              <a:gd name="connsiteX0" fmla="*/ 0 w 1983504"/>
              <a:gd name="connsiteY0" fmla="*/ 0 h 6858000"/>
              <a:gd name="connsiteX1" fmla="*/ 1376658 w 1983504"/>
              <a:gd name="connsiteY1" fmla="*/ 0 h 6858000"/>
              <a:gd name="connsiteX2" fmla="*/ 1690650 w 1983504"/>
              <a:gd name="connsiteY2" fmla="*/ 110269 h 6858000"/>
              <a:gd name="connsiteX3" fmla="*/ 1645361 w 1983504"/>
              <a:gd name="connsiteY3" fmla="*/ 135168 h 6858000"/>
              <a:gd name="connsiteX4" fmla="*/ 1373640 w 1983504"/>
              <a:gd name="connsiteY4" fmla="*/ 71141 h 6858000"/>
              <a:gd name="connsiteX5" fmla="*/ 1319295 w 1983504"/>
              <a:gd name="connsiteY5" fmla="*/ 88927 h 6858000"/>
              <a:gd name="connsiteX6" fmla="*/ 1346468 w 1983504"/>
              <a:gd name="connsiteY6" fmla="*/ 163625 h 6858000"/>
              <a:gd name="connsiteX7" fmla="*/ 1464213 w 1983504"/>
              <a:gd name="connsiteY7" fmla="*/ 192082 h 6858000"/>
              <a:gd name="connsiteX8" fmla="*/ 1648381 w 1983504"/>
              <a:gd name="connsiteY8" fmla="*/ 373491 h 6858000"/>
              <a:gd name="connsiteX9" fmla="*/ 1370620 w 1983504"/>
              <a:gd name="connsiteY9" fmla="*/ 352148 h 6858000"/>
              <a:gd name="connsiteX10" fmla="*/ 1322314 w 1983504"/>
              <a:gd name="connsiteY10" fmla="*/ 394834 h 6858000"/>
              <a:gd name="connsiteX11" fmla="*/ 1304199 w 1983504"/>
              <a:gd name="connsiteY11" fmla="*/ 451747 h 6858000"/>
              <a:gd name="connsiteX12" fmla="*/ 1222682 w 1983504"/>
              <a:gd name="connsiteY12" fmla="*/ 359262 h 6858000"/>
              <a:gd name="connsiteX13" fmla="*/ 1153242 w 1983504"/>
              <a:gd name="connsiteY13" fmla="*/ 334364 h 6858000"/>
              <a:gd name="connsiteX14" fmla="*/ 1132108 w 1983504"/>
              <a:gd name="connsiteY14" fmla="*/ 416176 h 6858000"/>
              <a:gd name="connsiteX15" fmla="*/ 1195509 w 1983504"/>
              <a:gd name="connsiteY15" fmla="*/ 505101 h 6858000"/>
              <a:gd name="connsiteX16" fmla="*/ 1364582 w 1983504"/>
              <a:gd name="connsiteY16" fmla="*/ 558458 h 6858000"/>
              <a:gd name="connsiteX17" fmla="*/ 1183434 w 1983504"/>
              <a:gd name="connsiteY17" fmla="*/ 558458 h 6858000"/>
              <a:gd name="connsiteX18" fmla="*/ 975114 w 1983504"/>
              <a:gd name="connsiteY18" fmla="*/ 522887 h 6858000"/>
              <a:gd name="connsiteX19" fmla="*/ 754716 w 1983504"/>
              <a:gd name="connsiteY19" fmla="*/ 533558 h 6858000"/>
              <a:gd name="connsiteX20" fmla="*/ 546395 w 1983504"/>
              <a:gd name="connsiteY20" fmla="*/ 462417 h 6858000"/>
              <a:gd name="connsiteX21" fmla="*/ 335056 w 1983504"/>
              <a:gd name="connsiteY21" fmla="*/ 465975 h 6858000"/>
              <a:gd name="connsiteX22" fmla="*/ 1270988 w 1983504"/>
              <a:gd name="connsiteY22" fmla="*/ 910606 h 6858000"/>
              <a:gd name="connsiteX23" fmla="*/ 1225701 w 1983504"/>
              <a:gd name="connsiteY23" fmla="*/ 921277 h 6858000"/>
              <a:gd name="connsiteX24" fmla="*/ 1165318 w 1983504"/>
              <a:gd name="connsiteY24" fmla="*/ 949734 h 6858000"/>
              <a:gd name="connsiteX25" fmla="*/ 1210606 w 1983504"/>
              <a:gd name="connsiteY25" fmla="*/ 1006647 h 6858000"/>
              <a:gd name="connsiteX26" fmla="*/ 1455156 w 1983504"/>
              <a:gd name="connsiteY26" fmla="*/ 1113358 h 6858000"/>
              <a:gd name="connsiteX27" fmla="*/ 1515538 w 1983504"/>
              <a:gd name="connsiteY27" fmla="*/ 1220069 h 6858000"/>
              <a:gd name="connsiteX28" fmla="*/ 1440060 w 1983504"/>
              <a:gd name="connsiteY28" fmla="*/ 1209399 h 6858000"/>
              <a:gd name="connsiteX29" fmla="*/ 1373640 w 1983504"/>
              <a:gd name="connsiteY29" fmla="*/ 1230741 h 6858000"/>
              <a:gd name="connsiteX30" fmla="*/ 1400810 w 1983504"/>
              <a:gd name="connsiteY30" fmla="*/ 1365909 h 6858000"/>
              <a:gd name="connsiteX31" fmla="*/ 1748012 w 1983504"/>
              <a:gd name="connsiteY31" fmla="*/ 1540204 h 6858000"/>
              <a:gd name="connsiteX32" fmla="*/ 1778203 w 1983504"/>
              <a:gd name="connsiteY32" fmla="*/ 1597117 h 6858000"/>
              <a:gd name="connsiteX33" fmla="*/ 1735936 w 1983504"/>
              <a:gd name="connsiteY33" fmla="*/ 1636245 h 6858000"/>
              <a:gd name="connsiteX34" fmla="*/ 1624228 w 1983504"/>
              <a:gd name="connsiteY34" fmla="*/ 1657587 h 6858000"/>
              <a:gd name="connsiteX35" fmla="*/ 1781223 w 1983504"/>
              <a:gd name="connsiteY35" fmla="*/ 1849668 h 6858000"/>
              <a:gd name="connsiteX36" fmla="*/ 1838587 w 1983504"/>
              <a:gd name="connsiteY36" fmla="*/ 1903025 h 6858000"/>
              <a:gd name="connsiteX37" fmla="*/ 1938218 w 1983504"/>
              <a:gd name="connsiteY37" fmla="*/ 1984836 h 6858000"/>
              <a:gd name="connsiteX38" fmla="*/ 1938218 w 1983504"/>
              <a:gd name="connsiteY38" fmla="*/ 2013292 h 6858000"/>
              <a:gd name="connsiteX39" fmla="*/ 1805376 w 1983504"/>
              <a:gd name="connsiteY39" fmla="*/ 2102219 h 6858000"/>
              <a:gd name="connsiteX40" fmla="*/ 1563844 w 1983504"/>
              <a:gd name="connsiteY40" fmla="*/ 2077320 h 6858000"/>
              <a:gd name="connsiteX41" fmla="*/ 1920104 w 1983504"/>
              <a:gd name="connsiteY41" fmla="*/ 2208931 h 6858000"/>
              <a:gd name="connsiteX42" fmla="*/ 766792 w 1983504"/>
              <a:gd name="connsiteY42" fmla="*/ 1892353 h 6858000"/>
              <a:gd name="connsiteX43" fmla="*/ 839252 w 1983504"/>
              <a:gd name="connsiteY43" fmla="*/ 1974165 h 6858000"/>
              <a:gd name="connsiteX44" fmla="*/ 1243816 w 1983504"/>
              <a:gd name="connsiteY44" fmla="*/ 2191146 h 6858000"/>
              <a:gd name="connsiteX45" fmla="*/ 1358543 w 1983504"/>
              <a:gd name="connsiteY45" fmla="*/ 2326314 h 6858000"/>
              <a:gd name="connsiteX46" fmla="*/ 1479310 w 1983504"/>
              <a:gd name="connsiteY46" fmla="*/ 2401012 h 6858000"/>
              <a:gd name="connsiteX47" fmla="*/ 1648381 w 1983504"/>
              <a:gd name="connsiteY47" fmla="*/ 2401012 h 6858000"/>
              <a:gd name="connsiteX48" fmla="*/ 1769146 w 1983504"/>
              <a:gd name="connsiteY48" fmla="*/ 2518395 h 6858000"/>
              <a:gd name="connsiteX49" fmla="*/ 1645361 w 1983504"/>
              <a:gd name="connsiteY49" fmla="*/ 2543294 h 6858000"/>
              <a:gd name="connsiteX50" fmla="*/ 1500444 w 1983504"/>
              <a:gd name="connsiteY50" fmla="*/ 2525509 h 6858000"/>
              <a:gd name="connsiteX51" fmla="*/ 1337410 w 1983504"/>
              <a:gd name="connsiteY51" fmla="*/ 2564636 h 6858000"/>
              <a:gd name="connsiteX52" fmla="*/ 1186452 w 1983504"/>
              <a:gd name="connsiteY52" fmla="*/ 2532623 h 6858000"/>
              <a:gd name="connsiteX53" fmla="*/ 1005304 w 1983504"/>
              <a:gd name="connsiteY53" fmla="*/ 2553965 h 6858000"/>
              <a:gd name="connsiteX54" fmla="*/ 947940 w 1983504"/>
              <a:gd name="connsiteY54" fmla="*/ 2692689 h 6858000"/>
              <a:gd name="connsiteX55" fmla="*/ 929826 w 1983504"/>
              <a:gd name="connsiteY55" fmla="*/ 2703362 h 6858000"/>
              <a:gd name="connsiteX56" fmla="*/ 594701 w 1983504"/>
              <a:gd name="connsiteY56" fmla="*/ 2923898 h 6858000"/>
              <a:gd name="connsiteX57" fmla="*/ 501108 w 1983504"/>
              <a:gd name="connsiteY57" fmla="*/ 2941684 h 6858000"/>
              <a:gd name="connsiteX58" fmla="*/ 1053610 w 1983504"/>
              <a:gd name="connsiteY58" fmla="*/ 3329402 h 6858000"/>
              <a:gd name="connsiteX59" fmla="*/ 682256 w 1983504"/>
              <a:gd name="connsiteY59" fmla="*/ 3229805 h 6858000"/>
              <a:gd name="connsiteX60" fmla="*/ 630932 w 1983504"/>
              <a:gd name="connsiteY60" fmla="*/ 3393429 h 6858000"/>
              <a:gd name="connsiteX61" fmla="*/ 806041 w 1983504"/>
              <a:gd name="connsiteY61" fmla="*/ 3539269 h 6858000"/>
              <a:gd name="connsiteX62" fmla="*/ 869444 w 1983504"/>
              <a:gd name="connsiteY62" fmla="*/ 3827390 h 6858000"/>
              <a:gd name="connsiteX63" fmla="*/ 839252 w 1983504"/>
              <a:gd name="connsiteY63" fmla="*/ 4090612 h 6858000"/>
              <a:gd name="connsiteX64" fmla="*/ 763774 w 1983504"/>
              <a:gd name="connsiteY64" fmla="*/ 4172424 h 6858000"/>
              <a:gd name="connsiteX65" fmla="*/ 655085 w 1983504"/>
              <a:gd name="connsiteY65" fmla="*/ 4321821 h 6858000"/>
              <a:gd name="connsiteX66" fmla="*/ 588662 w 1983504"/>
              <a:gd name="connsiteY66" fmla="*/ 4414305 h 6858000"/>
              <a:gd name="connsiteX67" fmla="*/ 356189 w 1983504"/>
              <a:gd name="connsiteY67" fmla="*/ 4378734 h 6858000"/>
              <a:gd name="connsiteX68" fmla="*/ 667160 w 1983504"/>
              <a:gd name="connsiteY68" fmla="*/ 4613499 h 6858000"/>
              <a:gd name="connsiteX69" fmla="*/ 416573 w 1983504"/>
              <a:gd name="connsiteY69" fmla="*/ 4585042 h 6858000"/>
              <a:gd name="connsiteX70" fmla="*/ 335056 w 1983504"/>
              <a:gd name="connsiteY70" fmla="*/ 4602828 h 6858000"/>
              <a:gd name="connsiteX71" fmla="*/ 380342 w 1983504"/>
              <a:gd name="connsiteY71" fmla="*/ 4677526 h 6858000"/>
              <a:gd name="connsiteX72" fmla="*/ 564510 w 1983504"/>
              <a:gd name="connsiteY72" fmla="*/ 4805580 h 6858000"/>
              <a:gd name="connsiteX73" fmla="*/ 944922 w 1983504"/>
              <a:gd name="connsiteY73" fmla="*/ 5154171 h 6858000"/>
              <a:gd name="connsiteX74" fmla="*/ 576586 w 1983504"/>
              <a:gd name="connsiteY74" fmla="*/ 4994104 h 6858000"/>
              <a:gd name="connsiteX75" fmla="*/ 963036 w 1983504"/>
              <a:gd name="connsiteY75" fmla="*/ 5353367 h 6858000"/>
              <a:gd name="connsiteX76" fmla="*/ 1047572 w 1983504"/>
              <a:gd name="connsiteY76" fmla="*/ 5474306 h 6858000"/>
              <a:gd name="connsiteX77" fmla="*/ 1222682 w 1983504"/>
              <a:gd name="connsiteY77" fmla="*/ 5769542 h 6858000"/>
              <a:gd name="connsiteX78" fmla="*/ 1213626 w 1983504"/>
              <a:gd name="connsiteY78" fmla="*/ 5801555 h 6858000"/>
              <a:gd name="connsiteX79" fmla="*/ 1014361 w 1983504"/>
              <a:gd name="connsiteY79" fmla="*/ 5755314 h 6858000"/>
              <a:gd name="connsiteX80" fmla="*/ 1274008 w 1983504"/>
              <a:gd name="connsiteY80" fmla="*/ 6004307 h 6858000"/>
              <a:gd name="connsiteX81" fmla="*/ 1542711 w 1983504"/>
              <a:gd name="connsiteY81" fmla="*/ 6196388 h 6858000"/>
              <a:gd name="connsiteX82" fmla="*/ 1352504 w 1983504"/>
              <a:gd name="connsiteY82" fmla="*/ 6167932 h 6858000"/>
              <a:gd name="connsiteX83" fmla="*/ 1089840 w 1983504"/>
              <a:gd name="connsiteY83" fmla="*/ 6057663 h 6858000"/>
              <a:gd name="connsiteX84" fmla="*/ 999266 w 1983504"/>
              <a:gd name="connsiteY84" fmla="*/ 6100347 h 6858000"/>
              <a:gd name="connsiteX85" fmla="*/ 1246836 w 1983504"/>
              <a:gd name="connsiteY85" fmla="*/ 6281757 h 6858000"/>
              <a:gd name="connsiteX86" fmla="*/ 1388735 w 1983504"/>
              <a:gd name="connsiteY86" fmla="*/ 6367127 h 6858000"/>
              <a:gd name="connsiteX87" fmla="*/ 1446099 w 1983504"/>
              <a:gd name="connsiteY87" fmla="*/ 6431153 h 6858000"/>
              <a:gd name="connsiteX88" fmla="*/ 1609132 w 1983504"/>
              <a:gd name="connsiteY88" fmla="*/ 6658805 h 6858000"/>
              <a:gd name="connsiteX89" fmla="*/ 1983504 w 1983504"/>
              <a:gd name="connsiteY89" fmla="*/ 6858000 h 6858000"/>
              <a:gd name="connsiteX90" fmla="*/ 0 w 1983504"/>
              <a:gd name="connsiteY9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1983504" h="6858000">
                <a:moveTo>
                  <a:pt x="0" y="0"/>
                </a:moveTo>
                <a:lnTo>
                  <a:pt x="1376658" y="0"/>
                </a:lnTo>
                <a:cubicBezTo>
                  <a:pt x="1482328" y="35571"/>
                  <a:pt x="1584980" y="78255"/>
                  <a:pt x="1690650" y="110269"/>
                </a:cubicBezTo>
                <a:cubicBezTo>
                  <a:pt x="1675553" y="145839"/>
                  <a:pt x="1660458" y="138725"/>
                  <a:pt x="1645361" y="135168"/>
                </a:cubicBezTo>
                <a:cubicBezTo>
                  <a:pt x="1554788" y="120941"/>
                  <a:pt x="1461194" y="110269"/>
                  <a:pt x="1373640" y="71141"/>
                </a:cubicBezTo>
                <a:cubicBezTo>
                  <a:pt x="1352504" y="64027"/>
                  <a:pt x="1328352" y="64027"/>
                  <a:pt x="1319295" y="88927"/>
                </a:cubicBezTo>
                <a:cubicBezTo>
                  <a:pt x="1304199" y="124497"/>
                  <a:pt x="1325332" y="145839"/>
                  <a:pt x="1346468" y="163625"/>
                </a:cubicBezTo>
                <a:cubicBezTo>
                  <a:pt x="1382696" y="195638"/>
                  <a:pt x="1424964" y="188525"/>
                  <a:pt x="1464213" y="192082"/>
                </a:cubicBezTo>
                <a:cubicBezTo>
                  <a:pt x="1572902" y="209867"/>
                  <a:pt x="1624228" y="259665"/>
                  <a:pt x="1648381" y="373491"/>
                </a:cubicBezTo>
                <a:cubicBezTo>
                  <a:pt x="1554788" y="327250"/>
                  <a:pt x="1461194" y="384162"/>
                  <a:pt x="1370620" y="352148"/>
                </a:cubicBezTo>
                <a:cubicBezTo>
                  <a:pt x="1346468" y="345034"/>
                  <a:pt x="1310237" y="355706"/>
                  <a:pt x="1322314" y="394834"/>
                </a:cubicBezTo>
                <a:cubicBezTo>
                  <a:pt x="1334390" y="430405"/>
                  <a:pt x="1373640" y="458860"/>
                  <a:pt x="1304199" y="451747"/>
                </a:cubicBezTo>
                <a:cubicBezTo>
                  <a:pt x="1252873" y="448189"/>
                  <a:pt x="1237778" y="405504"/>
                  <a:pt x="1222682" y="359262"/>
                </a:cubicBezTo>
                <a:cubicBezTo>
                  <a:pt x="1210606" y="334364"/>
                  <a:pt x="1177395" y="320135"/>
                  <a:pt x="1153242" y="334364"/>
                </a:cubicBezTo>
                <a:cubicBezTo>
                  <a:pt x="1123051" y="348592"/>
                  <a:pt x="1132108" y="387720"/>
                  <a:pt x="1132108" y="416176"/>
                </a:cubicBezTo>
                <a:cubicBezTo>
                  <a:pt x="1129088" y="469532"/>
                  <a:pt x="1153242" y="494431"/>
                  <a:pt x="1195509" y="505101"/>
                </a:cubicBezTo>
                <a:cubicBezTo>
                  <a:pt x="1246836" y="519330"/>
                  <a:pt x="1298160" y="537116"/>
                  <a:pt x="1364582" y="558458"/>
                </a:cubicBezTo>
                <a:cubicBezTo>
                  <a:pt x="1292122" y="594028"/>
                  <a:pt x="1237778" y="586915"/>
                  <a:pt x="1183434" y="558458"/>
                </a:cubicBezTo>
                <a:cubicBezTo>
                  <a:pt x="1117012" y="526444"/>
                  <a:pt x="1029458" y="483759"/>
                  <a:pt x="975114" y="522887"/>
                </a:cubicBezTo>
                <a:cubicBezTo>
                  <a:pt x="893597" y="579800"/>
                  <a:pt x="827176" y="544229"/>
                  <a:pt x="754716" y="533558"/>
                </a:cubicBezTo>
                <a:cubicBezTo>
                  <a:pt x="603758" y="512216"/>
                  <a:pt x="697352" y="480203"/>
                  <a:pt x="546395" y="462417"/>
                </a:cubicBezTo>
                <a:cubicBezTo>
                  <a:pt x="486012" y="455303"/>
                  <a:pt x="422610" y="426847"/>
                  <a:pt x="335056" y="465975"/>
                </a:cubicBezTo>
                <a:cubicBezTo>
                  <a:pt x="730563" y="672284"/>
                  <a:pt x="917750" y="658055"/>
                  <a:pt x="1270988" y="910606"/>
                </a:cubicBezTo>
                <a:cubicBezTo>
                  <a:pt x="1255893" y="935506"/>
                  <a:pt x="1240798" y="924835"/>
                  <a:pt x="1225701" y="921277"/>
                </a:cubicBezTo>
                <a:cubicBezTo>
                  <a:pt x="1201548" y="917720"/>
                  <a:pt x="1171356" y="903491"/>
                  <a:pt x="1165318" y="949734"/>
                </a:cubicBezTo>
                <a:cubicBezTo>
                  <a:pt x="1162298" y="985305"/>
                  <a:pt x="1180415" y="1003089"/>
                  <a:pt x="1210606" y="1006647"/>
                </a:cubicBezTo>
                <a:cubicBezTo>
                  <a:pt x="1298160" y="1020875"/>
                  <a:pt x="1376658" y="1070674"/>
                  <a:pt x="1455156" y="1113358"/>
                </a:cubicBezTo>
                <a:cubicBezTo>
                  <a:pt x="1491385" y="1131144"/>
                  <a:pt x="1530634" y="1156043"/>
                  <a:pt x="1515538" y="1220069"/>
                </a:cubicBezTo>
                <a:cubicBezTo>
                  <a:pt x="1485348" y="1237855"/>
                  <a:pt x="1464213" y="1212955"/>
                  <a:pt x="1440060" y="1209399"/>
                </a:cubicBezTo>
                <a:cubicBezTo>
                  <a:pt x="1415907" y="1205842"/>
                  <a:pt x="1358543" y="1220069"/>
                  <a:pt x="1373640" y="1230741"/>
                </a:cubicBezTo>
                <a:cubicBezTo>
                  <a:pt x="1443080" y="1269868"/>
                  <a:pt x="1316276" y="1365909"/>
                  <a:pt x="1400810" y="1365909"/>
                </a:cubicBezTo>
                <a:cubicBezTo>
                  <a:pt x="1539691" y="1365909"/>
                  <a:pt x="1615170" y="1536647"/>
                  <a:pt x="1748012" y="1540204"/>
                </a:cubicBezTo>
                <a:cubicBezTo>
                  <a:pt x="1769146" y="1540204"/>
                  <a:pt x="1778203" y="1572219"/>
                  <a:pt x="1778203" y="1597117"/>
                </a:cubicBezTo>
                <a:cubicBezTo>
                  <a:pt x="1778203" y="1629132"/>
                  <a:pt x="1757070" y="1632688"/>
                  <a:pt x="1735936" y="1636245"/>
                </a:cubicBezTo>
                <a:cubicBezTo>
                  <a:pt x="1702725" y="1639802"/>
                  <a:pt x="1666496" y="1597117"/>
                  <a:pt x="1624228" y="1657587"/>
                </a:cubicBezTo>
                <a:cubicBezTo>
                  <a:pt x="1702725" y="1693158"/>
                  <a:pt x="1784242" y="1728729"/>
                  <a:pt x="1781223" y="1849668"/>
                </a:cubicBezTo>
                <a:cubicBezTo>
                  <a:pt x="1781223" y="1881683"/>
                  <a:pt x="1814434" y="1895910"/>
                  <a:pt x="1838587" y="1903025"/>
                </a:cubicBezTo>
                <a:cubicBezTo>
                  <a:pt x="1880854" y="1917252"/>
                  <a:pt x="1914065" y="1938595"/>
                  <a:pt x="1938218" y="1984836"/>
                </a:cubicBezTo>
                <a:cubicBezTo>
                  <a:pt x="1938218" y="1995507"/>
                  <a:pt x="1938218" y="2002622"/>
                  <a:pt x="1938218" y="2013292"/>
                </a:cubicBezTo>
                <a:cubicBezTo>
                  <a:pt x="1932180" y="2123562"/>
                  <a:pt x="1871798" y="2120004"/>
                  <a:pt x="1805376" y="2102219"/>
                </a:cubicBezTo>
                <a:cubicBezTo>
                  <a:pt x="1726878" y="2080877"/>
                  <a:pt x="1648381" y="2038192"/>
                  <a:pt x="1563844" y="2077320"/>
                </a:cubicBezTo>
                <a:cubicBezTo>
                  <a:pt x="1681592" y="2130676"/>
                  <a:pt x="1811414" y="2134233"/>
                  <a:pt x="1920104" y="2208931"/>
                </a:cubicBezTo>
                <a:cubicBezTo>
                  <a:pt x="1515538" y="2223159"/>
                  <a:pt x="1159280" y="1984836"/>
                  <a:pt x="766792" y="1892353"/>
                </a:cubicBezTo>
                <a:cubicBezTo>
                  <a:pt x="778869" y="1952823"/>
                  <a:pt x="812080" y="1967051"/>
                  <a:pt x="839252" y="1974165"/>
                </a:cubicBezTo>
                <a:cubicBezTo>
                  <a:pt x="984170" y="2020407"/>
                  <a:pt x="1110974" y="2112891"/>
                  <a:pt x="1243816" y="2191146"/>
                </a:cubicBezTo>
                <a:cubicBezTo>
                  <a:pt x="1298160" y="2223159"/>
                  <a:pt x="1337410" y="2258731"/>
                  <a:pt x="1358543" y="2326314"/>
                </a:cubicBezTo>
                <a:cubicBezTo>
                  <a:pt x="1376658" y="2390340"/>
                  <a:pt x="1412888" y="2418796"/>
                  <a:pt x="1479310" y="2401012"/>
                </a:cubicBezTo>
                <a:cubicBezTo>
                  <a:pt x="1533654" y="2386784"/>
                  <a:pt x="1591018" y="2393898"/>
                  <a:pt x="1648381" y="2401012"/>
                </a:cubicBezTo>
                <a:cubicBezTo>
                  <a:pt x="1711782" y="2408126"/>
                  <a:pt x="1784242" y="2479267"/>
                  <a:pt x="1769146" y="2518395"/>
                </a:cubicBezTo>
                <a:cubicBezTo>
                  <a:pt x="1738956" y="2582422"/>
                  <a:pt x="1687630" y="2550408"/>
                  <a:pt x="1645361" y="2543294"/>
                </a:cubicBezTo>
                <a:cubicBezTo>
                  <a:pt x="1594036" y="2536181"/>
                  <a:pt x="1500444" y="2518395"/>
                  <a:pt x="1500444" y="2525509"/>
                </a:cubicBezTo>
                <a:cubicBezTo>
                  <a:pt x="1467232" y="2685576"/>
                  <a:pt x="1391754" y="2564636"/>
                  <a:pt x="1337410" y="2564636"/>
                </a:cubicBezTo>
                <a:cubicBezTo>
                  <a:pt x="1286084" y="2564636"/>
                  <a:pt x="1234759" y="2546851"/>
                  <a:pt x="1186452" y="2532623"/>
                </a:cubicBezTo>
                <a:cubicBezTo>
                  <a:pt x="1123051" y="2514837"/>
                  <a:pt x="1065688" y="2546851"/>
                  <a:pt x="1005304" y="2553965"/>
                </a:cubicBezTo>
                <a:cubicBezTo>
                  <a:pt x="950960" y="2561080"/>
                  <a:pt x="981150" y="2653563"/>
                  <a:pt x="947940" y="2692689"/>
                </a:cubicBezTo>
                <a:cubicBezTo>
                  <a:pt x="941903" y="2703362"/>
                  <a:pt x="935864" y="2703362"/>
                  <a:pt x="929826" y="2703362"/>
                </a:cubicBezTo>
                <a:cubicBezTo>
                  <a:pt x="911711" y="2980812"/>
                  <a:pt x="594701" y="2913227"/>
                  <a:pt x="594701" y="2923898"/>
                </a:cubicBezTo>
                <a:cubicBezTo>
                  <a:pt x="567529" y="2941684"/>
                  <a:pt x="534318" y="2899000"/>
                  <a:pt x="501108" y="2941684"/>
                </a:cubicBezTo>
                <a:cubicBezTo>
                  <a:pt x="643007" y="3137322"/>
                  <a:pt x="860386" y="3183563"/>
                  <a:pt x="1053610" y="3329402"/>
                </a:cubicBezTo>
                <a:cubicBezTo>
                  <a:pt x="893597" y="3379202"/>
                  <a:pt x="800002" y="3208463"/>
                  <a:pt x="682256" y="3229805"/>
                </a:cubicBezTo>
                <a:cubicBezTo>
                  <a:pt x="624893" y="3283162"/>
                  <a:pt x="796984" y="3368530"/>
                  <a:pt x="630932" y="3393429"/>
                </a:cubicBezTo>
                <a:cubicBezTo>
                  <a:pt x="703390" y="3439672"/>
                  <a:pt x="754716" y="3485914"/>
                  <a:pt x="806041" y="3539269"/>
                </a:cubicBezTo>
                <a:cubicBezTo>
                  <a:pt x="893597" y="3635309"/>
                  <a:pt x="911711" y="3699337"/>
                  <a:pt x="869444" y="3827390"/>
                </a:cubicBezTo>
                <a:cubicBezTo>
                  <a:pt x="842270" y="3912759"/>
                  <a:pt x="803022" y="3991015"/>
                  <a:pt x="839252" y="4090612"/>
                </a:cubicBezTo>
                <a:cubicBezTo>
                  <a:pt x="863405" y="4158196"/>
                  <a:pt x="854347" y="4204438"/>
                  <a:pt x="763774" y="4172424"/>
                </a:cubicBezTo>
                <a:cubicBezTo>
                  <a:pt x="667160" y="4140411"/>
                  <a:pt x="630932" y="4200882"/>
                  <a:pt x="655085" y="4321821"/>
                </a:cubicBezTo>
                <a:cubicBezTo>
                  <a:pt x="670179" y="4400076"/>
                  <a:pt x="655085" y="4424975"/>
                  <a:pt x="588662" y="4414305"/>
                </a:cubicBezTo>
                <a:cubicBezTo>
                  <a:pt x="516204" y="4403633"/>
                  <a:pt x="446764" y="4353835"/>
                  <a:pt x="356189" y="4378734"/>
                </a:cubicBezTo>
                <a:cubicBezTo>
                  <a:pt x="428648" y="4521016"/>
                  <a:pt x="582626" y="4478331"/>
                  <a:pt x="667160" y="4613499"/>
                </a:cubicBezTo>
                <a:cubicBezTo>
                  <a:pt x="567529" y="4613499"/>
                  <a:pt x="489031" y="4613499"/>
                  <a:pt x="416573" y="4585042"/>
                </a:cubicBezTo>
                <a:cubicBezTo>
                  <a:pt x="386381" y="4574373"/>
                  <a:pt x="353170" y="4560144"/>
                  <a:pt x="335056" y="4602828"/>
                </a:cubicBezTo>
                <a:cubicBezTo>
                  <a:pt x="313920" y="4652628"/>
                  <a:pt x="356189" y="4670412"/>
                  <a:pt x="380342" y="4677526"/>
                </a:cubicBezTo>
                <a:cubicBezTo>
                  <a:pt x="449784" y="4702425"/>
                  <a:pt x="504126" y="4759339"/>
                  <a:pt x="564510" y="4805580"/>
                </a:cubicBezTo>
                <a:cubicBezTo>
                  <a:pt x="694332" y="4905177"/>
                  <a:pt x="836233" y="4990547"/>
                  <a:pt x="944922" y="5154171"/>
                </a:cubicBezTo>
                <a:cubicBezTo>
                  <a:pt x="809060" y="5111487"/>
                  <a:pt x="706410" y="5011889"/>
                  <a:pt x="576586" y="4994104"/>
                </a:cubicBezTo>
                <a:cubicBezTo>
                  <a:pt x="688296" y="5143500"/>
                  <a:pt x="830194" y="5243097"/>
                  <a:pt x="963036" y="5353367"/>
                </a:cubicBezTo>
                <a:cubicBezTo>
                  <a:pt x="1002286" y="5385379"/>
                  <a:pt x="1041534" y="5406721"/>
                  <a:pt x="1047572" y="5474306"/>
                </a:cubicBezTo>
                <a:cubicBezTo>
                  <a:pt x="1065688" y="5605917"/>
                  <a:pt x="1113992" y="5712629"/>
                  <a:pt x="1222682" y="5769542"/>
                </a:cubicBezTo>
                <a:cubicBezTo>
                  <a:pt x="1222682" y="5769542"/>
                  <a:pt x="1216644" y="5790884"/>
                  <a:pt x="1213626" y="5801555"/>
                </a:cubicBezTo>
                <a:cubicBezTo>
                  <a:pt x="1147203" y="5805112"/>
                  <a:pt x="1095878" y="5726858"/>
                  <a:pt x="1014361" y="5755314"/>
                </a:cubicBezTo>
                <a:cubicBezTo>
                  <a:pt x="1095878" y="5862025"/>
                  <a:pt x="1162298" y="5954508"/>
                  <a:pt x="1274008" y="6004307"/>
                </a:cubicBezTo>
                <a:cubicBezTo>
                  <a:pt x="1364582" y="6043434"/>
                  <a:pt x="1476290" y="6068335"/>
                  <a:pt x="1542711" y="6196388"/>
                </a:cubicBezTo>
                <a:cubicBezTo>
                  <a:pt x="1467232" y="6221287"/>
                  <a:pt x="1409868" y="6189274"/>
                  <a:pt x="1352504" y="6167932"/>
                </a:cubicBezTo>
                <a:cubicBezTo>
                  <a:pt x="1264950" y="6132361"/>
                  <a:pt x="1177395" y="6093234"/>
                  <a:pt x="1089840" y="6057663"/>
                </a:cubicBezTo>
                <a:cubicBezTo>
                  <a:pt x="1056628" y="6043434"/>
                  <a:pt x="1020400" y="6036320"/>
                  <a:pt x="999266" y="6100347"/>
                </a:cubicBezTo>
                <a:cubicBezTo>
                  <a:pt x="1110974" y="6114575"/>
                  <a:pt x="1177395" y="6199945"/>
                  <a:pt x="1246836" y="6281757"/>
                </a:cubicBezTo>
                <a:cubicBezTo>
                  <a:pt x="1286084" y="6327999"/>
                  <a:pt x="1319295" y="6388469"/>
                  <a:pt x="1388735" y="6367127"/>
                </a:cubicBezTo>
                <a:cubicBezTo>
                  <a:pt x="1424964" y="6356456"/>
                  <a:pt x="1449118" y="6388469"/>
                  <a:pt x="1446099" y="6431153"/>
                </a:cubicBezTo>
                <a:cubicBezTo>
                  <a:pt x="1431002" y="6580550"/>
                  <a:pt x="1518558" y="6630349"/>
                  <a:pt x="1609132" y="6658805"/>
                </a:cubicBezTo>
                <a:cubicBezTo>
                  <a:pt x="1741974" y="6701489"/>
                  <a:pt x="1859720" y="6786859"/>
                  <a:pt x="1983504" y="6858000"/>
                </a:cubicBezTo>
                <a:lnTo>
                  <a:pt x="0" y="6858000"/>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graphicFrame>
        <p:nvGraphicFramePr>
          <p:cNvPr id="5" name="Content Placeholder 2">
            <a:extLst>
              <a:ext uri="{FF2B5EF4-FFF2-40B4-BE49-F238E27FC236}">
                <a16:creationId xmlns:a16="http://schemas.microsoft.com/office/drawing/2014/main" id="{907D8449-EB0F-4523-0FC5-60B8180929B9}"/>
              </a:ext>
            </a:extLst>
          </p:cNvPr>
          <p:cNvGraphicFramePr/>
          <p:nvPr>
            <p:extLst>
              <p:ext uri="{D42A27DB-BD31-4B8C-83A1-F6EECF244321}">
                <p14:modId xmlns:p14="http://schemas.microsoft.com/office/powerpoint/2010/main" val="3290795666"/>
              </p:ext>
            </p:extLst>
          </p:nvPr>
        </p:nvGraphicFramePr>
        <p:xfrm>
          <a:off x="1188720" y="1635760"/>
          <a:ext cx="10434320" cy="44520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 1">
            <a:extLst>
              <a:ext uri="{FF2B5EF4-FFF2-40B4-BE49-F238E27FC236}">
                <a16:creationId xmlns:a16="http://schemas.microsoft.com/office/drawing/2014/main" id="{FB6FE170-5B77-CDD6-94A9-38D3B4AB33EF}"/>
              </a:ext>
            </a:extLst>
          </p:cNvPr>
          <p:cNvSpPr/>
          <p:nvPr/>
        </p:nvSpPr>
        <p:spPr>
          <a:xfrm>
            <a:off x="991752" y="423033"/>
            <a:ext cx="4443889" cy="694373"/>
          </a:xfrm>
          <a:prstGeom prst="rect">
            <a:avLst/>
          </a:prstGeom>
          <a:noFill/>
          <a:ln/>
        </p:spPr>
        <p:txBody>
          <a:bodyPr wrap="none" rtlCol="0" anchor="t"/>
          <a:lstStyle/>
          <a:p>
            <a:pPr marL="0" indent="0" algn="ctr">
              <a:lnSpc>
                <a:spcPts val="5468"/>
              </a:lnSpc>
              <a:buNone/>
            </a:pPr>
            <a:r>
              <a:rPr lang="en-US" sz="3600" dirty="0">
                <a:solidFill>
                  <a:srgbClr val="00002E"/>
                </a:solidFill>
              </a:rPr>
              <a:t>PROPOSED METHOD</a:t>
            </a:r>
          </a:p>
          <a:p>
            <a:pPr marL="0" indent="0" algn="ctr">
              <a:lnSpc>
                <a:spcPts val="5468"/>
              </a:lnSpc>
              <a:buNone/>
            </a:pPr>
            <a:endParaRPr lang="en-US" sz="3600" dirty="0"/>
          </a:p>
        </p:txBody>
      </p:sp>
    </p:spTree>
    <p:extLst>
      <p:ext uri="{BB962C8B-B14F-4D97-AF65-F5344CB8AC3E}">
        <p14:creationId xmlns:p14="http://schemas.microsoft.com/office/powerpoint/2010/main" val="27600214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5F879AC3-D4CE-493C-ADC7-06205677F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accent1"/>
              </a:solidFill>
              <a:effectLst>
                <a:outerShdw blurRad="38100" dist="25400" dir="5400000" algn="ctr" rotWithShape="0">
                  <a:srgbClr val="6E747A">
                    <a:alpha val="43000"/>
                  </a:srgbClr>
                </a:outerShdw>
              </a:effectLst>
            </a:endParaRPr>
          </a:p>
        </p:txBody>
      </p:sp>
      <p:sp>
        <p:nvSpPr>
          <p:cNvPr id="13" name="Freeform: Shape 12">
            <a:extLst>
              <a:ext uri="{FF2B5EF4-FFF2-40B4-BE49-F238E27FC236}">
                <a16:creationId xmlns:a16="http://schemas.microsoft.com/office/drawing/2014/main" id="{736F0DFD-0954-464F-BF12-DD2E6F6E03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983504" cy="6858000"/>
          </a:xfrm>
          <a:custGeom>
            <a:avLst/>
            <a:gdLst>
              <a:gd name="connsiteX0" fmla="*/ 0 w 1983504"/>
              <a:gd name="connsiteY0" fmla="*/ 0 h 6858000"/>
              <a:gd name="connsiteX1" fmla="*/ 1376658 w 1983504"/>
              <a:gd name="connsiteY1" fmla="*/ 0 h 6858000"/>
              <a:gd name="connsiteX2" fmla="*/ 1690650 w 1983504"/>
              <a:gd name="connsiteY2" fmla="*/ 110269 h 6858000"/>
              <a:gd name="connsiteX3" fmla="*/ 1645361 w 1983504"/>
              <a:gd name="connsiteY3" fmla="*/ 135168 h 6858000"/>
              <a:gd name="connsiteX4" fmla="*/ 1373640 w 1983504"/>
              <a:gd name="connsiteY4" fmla="*/ 71141 h 6858000"/>
              <a:gd name="connsiteX5" fmla="*/ 1319295 w 1983504"/>
              <a:gd name="connsiteY5" fmla="*/ 88927 h 6858000"/>
              <a:gd name="connsiteX6" fmla="*/ 1346468 w 1983504"/>
              <a:gd name="connsiteY6" fmla="*/ 163625 h 6858000"/>
              <a:gd name="connsiteX7" fmla="*/ 1464213 w 1983504"/>
              <a:gd name="connsiteY7" fmla="*/ 192082 h 6858000"/>
              <a:gd name="connsiteX8" fmla="*/ 1648381 w 1983504"/>
              <a:gd name="connsiteY8" fmla="*/ 373491 h 6858000"/>
              <a:gd name="connsiteX9" fmla="*/ 1370620 w 1983504"/>
              <a:gd name="connsiteY9" fmla="*/ 352148 h 6858000"/>
              <a:gd name="connsiteX10" fmla="*/ 1322314 w 1983504"/>
              <a:gd name="connsiteY10" fmla="*/ 394834 h 6858000"/>
              <a:gd name="connsiteX11" fmla="*/ 1304199 w 1983504"/>
              <a:gd name="connsiteY11" fmla="*/ 451747 h 6858000"/>
              <a:gd name="connsiteX12" fmla="*/ 1222682 w 1983504"/>
              <a:gd name="connsiteY12" fmla="*/ 359262 h 6858000"/>
              <a:gd name="connsiteX13" fmla="*/ 1153242 w 1983504"/>
              <a:gd name="connsiteY13" fmla="*/ 334364 h 6858000"/>
              <a:gd name="connsiteX14" fmla="*/ 1132108 w 1983504"/>
              <a:gd name="connsiteY14" fmla="*/ 416176 h 6858000"/>
              <a:gd name="connsiteX15" fmla="*/ 1195509 w 1983504"/>
              <a:gd name="connsiteY15" fmla="*/ 505101 h 6858000"/>
              <a:gd name="connsiteX16" fmla="*/ 1364582 w 1983504"/>
              <a:gd name="connsiteY16" fmla="*/ 558458 h 6858000"/>
              <a:gd name="connsiteX17" fmla="*/ 1183434 w 1983504"/>
              <a:gd name="connsiteY17" fmla="*/ 558458 h 6858000"/>
              <a:gd name="connsiteX18" fmla="*/ 975114 w 1983504"/>
              <a:gd name="connsiteY18" fmla="*/ 522887 h 6858000"/>
              <a:gd name="connsiteX19" fmla="*/ 754716 w 1983504"/>
              <a:gd name="connsiteY19" fmla="*/ 533558 h 6858000"/>
              <a:gd name="connsiteX20" fmla="*/ 546395 w 1983504"/>
              <a:gd name="connsiteY20" fmla="*/ 462417 h 6858000"/>
              <a:gd name="connsiteX21" fmla="*/ 335056 w 1983504"/>
              <a:gd name="connsiteY21" fmla="*/ 465975 h 6858000"/>
              <a:gd name="connsiteX22" fmla="*/ 1270988 w 1983504"/>
              <a:gd name="connsiteY22" fmla="*/ 910606 h 6858000"/>
              <a:gd name="connsiteX23" fmla="*/ 1225701 w 1983504"/>
              <a:gd name="connsiteY23" fmla="*/ 921277 h 6858000"/>
              <a:gd name="connsiteX24" fmla="*/ 1165318 w 1983504"/>
              <a:gd name="connsiteY24" fmla="*/ 949734 h 6858000"/>
              <a:gd name="connsiteX25" fmla="*/ 1210606 w 1983504"/>
              <a:gd name="connsiteY25" fmla="*/ 1006647 h 6858000"/>
              <a:gd name="connsiteX26" fmla="*/ 1455156 w 1983504"/>
              <a:gd name="connsiteY26" fmla="*/ 1113358 h 6858000"/>
              <a:gd name="connsiteX27" fmla="*/ 1515538 w 1983504"/>
              <a:gd name="connsiteY27" fmla="*/ 1220069 h 6858000"/>
              <a:gd name="connsiteX28" fmla="*/ 1440060 w 1983504"/>
              <a:gd name="connsiteY28" fmla="*/ 1209399 h 6858000"/>
              <a:gd name="connsiteX29" fmla="*/ 1373640 w 1983504"/>
              <a:gd name="connsiteY29" fmla="*/ 1230741 h 6858000"/>
              <a:gd name="connsiteX30" fmla="*/ 1400810 w 1983504"/>
              <a:gd name="connsiteY30" fmla="*/ 1365909 h 6858000"/>
              <a:gd name="connsiteX31" fmla="*/ 1748012 w 1983504"/>
              <a:gd name="connsiteY31" fmla="*/ 1540204 h 6858000"/>
              <a:gd name="connsiteX32" fmla="*/ 1778203 w 1983504"/>
              <a:gd name="connsiteY32" fmla="*/ 1597117 h 6858000"/>
              <a:gd name="connsiteX33" fmla="*/ 1735936 w 1983504"/>
              <a:gd name="connsiteY33" fmla="*/ 1636245 h 6858000"/>
              <a:gd name="connsiteX34" fmla="*/ 1624228 w 1983504"/>
              <a:gd name="connsiteY34" fmla="*/ 1657587 h 6858000"/>
              <a:gd name="connsiteX35" fmla="*/ 1781223 w 1983504"/>
              <a:gd name="connsiteY35" fmla="*/ 1849668 h 6858000"/>
              <a:gd name="connsiteX36" fmla="*/ 1838587 w 1983504"/>
              <a:gd name="connsiteY36" fmla="*/ 1903025 h 6858000"/>
              <a:gd name="connsiteX37" fmla="*/ 1938218 w 1983504"/>
              <a:gd name="connsiteY37" fmla="*/ 1984836 h 6858000"/>
              <a:gd name="connsiteX38" fmla="*/ 1938218 w 1983504"/>
              <a:gd name="connsiteY38" fmla="*/ 2013292 h 6858000"/>
              <a:gd name="connsiteX39" fmla="*/ 1805376 w 1983504"/>
              <a:gd name="connsiteY39" fmla="*/ 2102219 h 6858000"/>
              <a:gd name="connsiteX40" fmla="*/ 1563844 w 1983504"/>
              <a:gd name="connsiteY40" fmla="*/ 2077320 h 6858000"/>
              <a:gd name="connsiteX41" fmla="*/ 1920104 w 1983504"/>
              <a:gd name="connsiteY41" fmla="*/ 2208931 h 6858000"/>
              <a:gd name="connsiteX42" fmla="*/ 766792 w 1983504"/>
              <a:gd name="connsiteY42" fmla="*/ 1892353 h 6858000"/>
              <a:gd name="connsiteX43" fmla="*/ 839252 w 1983504"/>
              <a:gd name="connsiteY43" fmla="*/ 1974165 h 6858000"/>
              <a:gd name="connsiteX44" fmla="*/ 1243816 w 1983504"/>
              <a:gd name="connsiteY44" fmla="*/ 2191146 h 6858000"/>
              <a:gd name="connsiteX45" fmla="*/ 1358543 w 1983504"/>
              <a:gd name="connsiteY45" fmla="*/ 2326314 h 6858000"/>
              <a:gd name="connsiteX46" fmla="*/ 1479310 w 1983504"/>
              <a:gd name="connsiteY46" fmla="*/ 2401012 h 6858000"/>
              <a:gd name="connsiteX47" fmla="*/ 1648381 w 1983504"/>
              <a:gd name="connsiteY47" fmla="*/ 2401012 h 6858000"/>
              <a:gd name="connsiteX48" fmla="*/ 1769146 w 1983504"/>
              <a:gd name="connsiteY48" fmla="*/ 2518395 h 6858000"/>
              <a:gd name="connsiteX49" fmla="*/ 1645361 w 1983504"/>
              <a:gd name="connsiteY49" fmla="*/ 2543294 h 6858000"/>
              <a:gd name="connsiteX50" fmla="*/ 1500444 w 1983504"/>
              <a:gd name="connsiteY50" fmla="*/ 2525509 h 6858000"/>
              <a:gd name="connsiteX51" fmla="*/ 1337410 w 1983504"/>
              <a:gd name="connsiteY51" fmla="*/ 2564636 h 6858000"/>
              <a:gd name="connsiteX52" fmla="*/ 1186452 w 1983504"/>
              <a:gd name="connsiteY52" fmla="*/ 2532623 h 6858000"/>
              <a:gd name="connsiteX53" fmla="*/ 1005304 w 1983504"/>
              <a:gd name="connsiteY53" fmla="*/ 2553965 h 6858000"/>
              <a:gd name="connsiteX54" fmla="*/ 947940 w 1983504"/>
              <a:gd name="connsiteY54" fmla="*/ 2692689 h 6858000"/>
              <a:gd name="connsiteX55" fmla="*/ 929826 w 1983504"/>
              <a:gd name="connsiteY55" fmla="*/ 2703362 h 6858000"/>
              <a:gd name="connsiteX56" fmla="*/ 594701 w 1983504"/>
              <a:gd name="connsiteY56" fmla="*/ 2923898 h 6858000"/>
              <a:gd name="connsiteX57" fmla="*/ 501108 w 1983504"/>
              <a:gd name="connsiteY57" fmla="*/ 2941684 h 6858000"/>
              <a:gd name="connsiteX58" fmla="*/ 1053610 w 1983504"/>
              <a:gd name="connsiteY58" fmla="*/ 3329402 h 6858000"/>
              <a:gd name="connsiteX59" fmla="*/ 682256 w 1983504"/>
              <a:gd name="connsiteY59" fmla="*/ 3229805 h 6858000"/>
              <a:gd name="connsiteX60" fmla="*/ 630932 w 1983504"/>
              <a:gd name="connsiteY60" fmla="*/ 3393429 h 6858000"/>
              <a:gd name="connsiteX61" fmla="*/ 806041 w 1983504"/>
              <a:gd name="connsiteY61" fmla="*/ 3539269 h 6858000"/>
              <a:gd name="connsiteX62" fmla="*/ 869444 w 1983504"/>
              <a:gd name="connsiteY62" fmla="*/ 3827390 h 6858000"/>
              <a:gd name="connsiteX63" fmla="*/ 839252 w 1983504"/>
              <a:gd name="connsiteY63" fmla="*/ 4090612 h 6858000"/>
              <a:gd name="connsiteX64" fmla="*/ 763774 w 1983504"/>
              <a:gd name="connsiteY64" fmla="*/ 4172424 h 6858000"/>
              <a:gd name="connsiteX65" fmla="*/ 655085 w 1983504"/>
              <a:gd name="connsiteY65" fmla="*/ 4321821 h 6858000"/>
              <a:gd name="connsiteX66" fmla="*/ 588662 w 1983504"/>
              <a:gd name="connsiteY66" fmla="*/ 4414305 h 6858000"/>
              <a:gd name="connsiteX67" fmla="*/ 356189 w 1983504"/>
              <a:gd name="connsiteY67" fmla="*/ 4378734 h 6858000"/>
              <a:gd name="connsiteX68" fmla="*/ 667160 w 1983504"/>
              <a:gd name="connsiteY68" fmla="*/ 4613499 h 6858000"/>
              <a:gd name="connsiteX69" fmla="*/ 416573 w 1983504"/>
              <a:gd name="connsiteY69" fmla="*/ 4585042 h 6858000"/>
              <a:gd name="connsiteX70" fmla="*/ 335056 w 1983504"/>
              <a:gd name="connsiteY70" fmla="*/ 4602828 h 6858000"/>
              <a:gd name="connsiteX71" fmla="*/ 380342 w 1983504"/>
              <a:gd name="connsiteY71" fmla="*/ 4677526 h 6858000"/>
              <a:gd name="connsiteX72" fmla="*/ 564510 w 1983504"/>
              <a:gd name="connsiteY72" fmla="*/ 4805580 h 6858000"/>
              <a:gd name="connsiteX73" fmla="*/ 944922 w 1983504"/>
              <a:gd name="connsiteY73" fmla="*/ 5154171 h 6858000"/>
              <a:gd name="connsiteX74" fmla="*/ 576586 w 1983504"/>
              <a:gd name="connsiteY74" fmla="*/ 4994104 h 6858000"/>
              <a:gd name="connsiteX75" fmla="*/ 963036 w 1983504"/>
              <a:gd name="connsiteY75" fmla="*/ 5353367 h 6858000"/>
              <a:gd name="connsiteX76" fmla="*/ 1047572 w 1983504"/>
              <a:gd name="connsiteY76" fmla="*/ 5474306 h 6858000"/>
              <a:gd name="connsiteX77" fmla="*/ 1222682 w 1983504"/>
              <a:gd name="connsiteY77" fmla="*/ 5769542 h 6858000"/>
              <a:gd name="connsiteX78" fmla="*/ 1213626 w 1983504"/>
              <a:gd name="connsiteY78" fmla="*/ 5801555 h 6858000"/>
              <a:gd name="connsiteX79" fmla="*/ 1014361 w 1983504"/>
              <a:gd name="connsiteY79" fmla="*/ 5755314 h 6858000"/>
              <a:gd name="connsiteX80" fmla="*/ 1274008 w 1983504"/>
              <a:gd name="connsiteY80" fmla="*/ 6004307 h 6858000"/>
              <a:gd name="connsiteX81" fmla="*/ 1542711 w 1983504"/>
              <a:gd name="connsiteY81" fmla="*/ 6196388 h 6858000"/>
              <a:gd name="connsiteX82" fmla="*/ 1352504 w 1983504"/>
              <a:gd name="connsiteY82" fmla="*/ 6167932 h 6858000"/>
              <a:gd name="connsiteX83" fmla="*/ 1089840 w 1983504"/>
              <a:gd name="connsiteY83" fmla="*/ 6057663 h 6858000"/>
              <a:gd name="connsiteX84" fmla="*/ 999266 w 1983504"/>
              <a:gd name="connsiteY84" fmla="*/ 6100347 h 6858000"/>
              <a:gd name="connsiteX85" fmla="*/ 1246836 w 1983504"/>
              <a:gd name="connsiteY85" fmla="*/ 6281757 h 6858000"/>
              <a:gd name="connsiteX86" fmla="*/ 1388735 w 1983504"/>
              <a:gd name="connsiteY86" fmla="*/ 6367127 h 6858000"/>
              <a:gd name="connsiteX87" fmla="*/ 1446099 w 1983504"/>
              <a:gd name="connsiteY87" fmla="*/ 6431153 h 6858000"/>
              <a:gd name="connsiteX88" fmla="*/ 1609132 w 1983504"/>
              <a:gd name="connsiteY88" fmla="*/ 6658805 h 6858000"/>
              <a:gd name="connsiteX89" fmla="*/ 1983504 w 1983504"/>
              <a:gd name="connsiteY89" fmla="*/ 6858000 h 6858000"/>
              <a:gd name="connsiteX90" fmla="*/ 0 w 1983504"/>
              <a:gd name="connsiteY9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1983504" h="6858000">
                <a:moveTo>
                  <a:pt x="0" y="0"/>
                </a:moveTo>
                <a:lnTo>
                  <a:pt x="1376658" y="0"/>
                </a:lnTo>
                <a:cubicBezTo>
                  <a:pt x="1482328" y="35571"/>
                  <a:pt x="1584980" y="78255"/>
                  <a:pt x="1690650" y="110269"/>
                </a:cubicBezTo>
                <a:cubicBezTo>
                  <a:pt x="1675553" y="145839"/>
                  <a:pt x="1660458" y="138725"/>
                  <a:pt x="1645361" y="135168"/>
                </a:cubicBezTo>
                <a:cubicBezTo>
                  <a:pt x="1554788" y="120941"/>
                  <a:pt x="1461194" y="110269"/>
                  <a:pt x="1373640" y="71141"/>
                </a:cubicBezTo>
                <a:cubicBezTo>
                  <a:pt x="1352504" y="64027"/>
                  <a:pt x="1328352" y="64027"/>
                  <a:pt x="1319295" y="88927"/>
                </a:cubicBezTo>
                <a:cubicBezTo>
                  <a:pt x="1304199" y="124497"/>
                  <a:pt x="1325332" y="145839"/>
                  <a:pt x="1346468" y="163625"/>
                </a:cubicBezTo>
                <a:cubicBezTo>
                  <a:pt x="1382696" y="195638"/>
                  <a:pt x="1424964" y="188525"/>
                  <a:pt x="1464213" y="192082"/>
                </a:cubicBezTo>
                <a:cubicBezTo>
                  <a:pt x="1572902" y="209867"/>
                  <a:pt x="1624228" y="259665"/>
                  <a:pt x="1648381" y="373491"/>
                </a:cubicBezTo>
                <a:cubicBezTo>
                  <a:pt x="1554788" y="327250"/>
                  <a:pt x="1461194" y="384162"/>
                  <a:pt x="1370620" y="352148"/>
                </a:cubicBezTo>
                <a:cubicBezTo>
                  <a:pt x="1346468" y="345034"/>
                  <a:pt x="1310237" y="355706"/>
                  <a:pt x="1322314" y="394834"/>
                </a:cubicBezTo>
                <a:cubicBezTo>
                  <a:pt x="1334390" y="430405"/>
                  <a:pt x="1373640" y="458860"/>
                  <a:pt x="1304199" y="451747"/>
                </a:cubicBezTo>
                <a:cubicBezTo>
                  <a:pt x="1252873" y="448189"/>
                  <a:pt x="1237778" y="405504"/>
                  <a:pt x="1222682" y="359262"/>
                </a:cubicBezTo>
                <a:cubicBezTo>
                  <a:pt x="1210606" y="334364"/>
                  <a:pt x="1177395" y="320135"/>
                  <a:pt x="1153242" y="334364"/>
                </a:cubicBezTo>
                <a:cubicBezTo>
                  <a:pt x="1123051" y="348592"/>
                  <a:pt x="1132108" y="387720"/>
                  <a:pt x="1132108" y="416176"/>
                </a:cubicBezTo>
                <a:cubicBezTo>
                  <a:pt x="1129088" y="469532"/>
                  <a:pt x="1153242" y="494431"/>
                  <a:pt x="1195509" y="505101"/>
                </a:cubicBezTo>
                <a:cubicBezTo>
                  <a:pt x="1246836" y="519330"/>
                  <a:pt x="1298160" y="537116"/>
                  <a:pt x="1364582" y="558458"/>
                </a:cubicBezTo>
                <a:cubicBezTo>
                  <a:pt x="1292122" y="594028"/>
                  <a:pt x="1237778" y="586915"/>
                  <a:pt x="1183434" y="558458"/>
                </a:cubicBezTo>
                <a:cubicBezTo>
                  <a:pt x="1117012" y="526444"/>
                  <a:pt x="1029458" y="483759"/>
                  <a:pt x="975114" y="522887"/>
                </a:cubicBezTo>
                <a:cubicBezTo>
                  <a:pt x="893597" y="579800"/>
                  <a:pt x="827176" y="544229"/>
                  <a:pt x="754716" y="533558"/>
                </a:cubicBezTo>
                <a:cubicBezTo>
                  <a:pt x="603758" y="512216"/>
                  <a:pt x="697352" y="480203"/>
                  <a:pt x="546395" y="462417"/>
                </a:cubicBezTo>
                <a:cubicBezTo>
                  <a:pt x="486012" y="455303"/>
                  <a:pt x="422610" y="426847"/>
                  <a:pt x="335056" y="465975"/>
                </a:cubicBezTo>
                <a:cubicBezTo>
                  <a:pt x="730563" y="672284"/>
                  <a:pt x="917750" y="658055"/>
                  <a:pt x="1270988" y="910606"/>
                </a:cubicBezTo>
                <a:cubicBezTo>
                  <a:pt x="1255893" y="935506"/>
                  <a:pt x="1240798" y="924835"/>
                  <a:pt x="1225701" y="921277"/>
                </a:cubicBezTo>
                <a:cubicBezTo>
                  <a:pt x="1201548" y="917720"/>
                  <a:pt x="1171356" y="903491"/>
                  <a:pt x="1165318" y="949734"/>
                </a:cubicBezTo>
                <a:cubicBezTo>
                  <a:pt x="1162298" y="985305"/>
                  <a:pt x="1180415" y="1003089"/>
                  <a:pt x="1210606" y="1006647"/>
                </a:cubicBezTo>
                <a:cubicBezTo>
                  <a:pt x="1298160" y="1020875"/>
                  <a:pt x="1376658" y="1070674"/>
                  <a:pt x="1455156" y="1113358"/>
                </a:cubicBezTo>
                <a:cubicBezTo>
                  <a:pt x="1491385" y="1131144"/>
                  <a:pt x="1530634" y="1156043"/>
                  <a:pt x="1515538" y="1220069"/>
                </a:cubicBezTo>
                <a:cubicBezTo>
                  <a:pt x="1485348" y="1237855"/>
                  <a:pt x="1464213" y="1212955"/>
                  <a:pt x="1440060" y="1209399"/>
                </a:cubicBezTo>
                <a:cubicBezTo>
                  <a:pt x="1415907" y="1205842"/>
                  <a:pt x="1358543" y="1220069"/>
                  <a:pt x="1373640" y="1230741"/>
                </a:cubicBezTo>
                <a:cubicBezTo>
                  <a:pt x="1443080" y="1269868"/>
                  <a:pt x="1316276" y="1365909"/>
                  <a:pt x="1400810" y="1365909"/>
                </a:cubicBezTo>
                <a:cubicBezTo>
                  <a:pt x="1539691" y="1365909"/>
                  <a:pt x="1615170" y="1536647"/>
                  <a:pt x="1748012" y="1540204"/>
                </a:cubicBezTo>
                <a:cubicBezTo>
                  <a:pt x="1769146" y="1540204"/>
                  <a:pt x="1778203" y="1572219"/>
                  <a:pt x="1778203" y="1597117"/>
                </a:cubicBezTo>
                <a:cubicBezTo>
                  <a:pt x="1778203" y="1629132"/>
                  <a:pt x="1757070" y="1632688"/>
                  <a:pt x="1735936" y="1636245"/>
                </a:cubicBezTo>
                <a:cubicBezTo>
                  <a:pt x="1702725" y="1639802"/>
                  <a:pt x="1666496" y="1597117"/>
                  <a:pt x="1624228" y="1657587"/>
                </a:cubicBezTo>
                <a:cubicBezTo>
                  <a:pt x="1702725" y="1693158"/>
                  <a:pt x="1784242" y="1728729"/>
                  <a:pt x="1781223" y="1849668"/>
                </a:cubicBezTo>
                <a:cubicBezTo>
                  <a:pt x="1781223" y="1881683"/>
                  <a:pt x="1814434" y="1895910"/>
                  <a:pt x="1838587" y="1903025"/>
                </a:cubicBezTo>
                <a:cubicBezTo>
                  <a:pt x="1880854" y="1917252"/>
                  <a:pt x="1914065" y="1938595"/>
                  <a:pt x="1938218" y="1984836"/>
                </a:cubicBezTo>
                <a:cubicBezTo>
                  <a:pt x="1938218" y="1995507"/>
                  <a:pt x="1938218" y="2002622"/>
                  <a:pt x="1938218" y="2013292"/>
                </a:cubicBezTo>
                <a:cubicBezTo>
                  <a:pt x="1932180" y="2123562"/>
                  <a:pt x="1871798" y="2120004"/>
                  <a:pt x="1805376" y="2102219"/>
                </a:cubicBezTo>
                <a:cubicBezTo>
                  <a:pt x="1726878" y="2080877"/>
                  <a:pt x="1648381" y="2038192"/>
                  <a:pt x="1563844" y="2077320"/>
                </a:cubicBezTo>
                <a:cubicBezTo>
                  <a:pt x="1681592" y="2130676"/>
                  <a:pt x="1811414" y="2134233"/>
                  <a:pt x="1920104" y="2208931"/>
                </a:cubicBezTo>
                <a:cubicBezTo>
                  <a:pt x="1515538" y="2223159"/>
                  <a:pt x="1159280" y="1984836"/>
                  <a:pt x="766792" y="1892353"/>
                </a:cubicBezTo>
                <a:cubicBezTo>
                  <a:pt x="778869" y="1952823"/>
                  <a:pt x="812080" y="1967051"/>
                  <a:pt x="839252" y="1974165"/>
                </a:cubicBezTo>
                <a:cubicBezTo>
                  <a:pt x="984170" y="2020407"/>
                  <a:pt x="1110974" y="2112891"/>
                  <a:pt x="1243816" y="2191146"/>
                </a:cubicBezTo>
                <a:cubicBezTo>
                  <a:pt x="1298160" y="2223159"/>
                  <a:pt x="1337410" y="2258731"/>
                  <a:pt x="1358543" y="2326314"/>
                </a:cubicBezTo>
                <a:cubicBezTo>
                  <a:pt x="1376658" y="2390340"/>
                  <a:pt x="1412888" y="2418796"/>
                  <a:pt x="1479310" y="2401012"/>
                </a:cubicBezTo>
                <a:cubicBezTo>
                  <a:pt x="1533654" y="2386784"/>
                  <a:pt x="1591018" y="2393898"/>
                  <a:pt x="1648381" y="2401012"/>
                </a:cubicBezTo>
                <a:cubicBezTo>
                  <a:pt x="1711782" y="2408126"/>
                  <a:pt x="1784242" y="2479267"/>
                  <a:pt x="1769146" y="2518395"/>
                </a:cubicBezTo>
                <a:cubicBezTo>
                  <a:pt x="1738956" y="2582422"/>
                  <a:pt x="1687630" y="2550408"/>
                  <a:pt x="1645361" y="2543294"/>
                </a:cubicBezTo>
                <a:cubicBezTo>
                  <a:pt x="1594036" y="2536181"/>
                  <a:pt x="1500444" y="2518395"/>
                  <a:pt x="1500444" y="2525509"/>
                </a:cubicBezTo>
                <a:cubicBezTo>
                  <a:pt x="1467232" y="2685576"/>
                  <a:pt x="1391754" y="2564636"/>
                  <a:pt x="1337410" y="2564636"/>
                </a:cubicBezTo>
                <a:cubicBezTo>
                  <a:pt x="1286084" y="2564636"/>
                  <a:pt x="1234759" y="2546851"/>
                  <a:pt x="1186452" y="2532623"/>
                </a:cubicBezTo>
                <a:cubicBezTo>
                  <a:pt x="1123051" y="2514837"/>
                  <a:pt x="1065688" y="2546851"/>
                  <a:pt x="1005304" y="2553965"/>
                </a:cubicBezTo>
                <a:cubicBezTo>
                  <a:pt x="950960" y="2561080"/>
                  <a:pt x="981150" y="2653563"/>
                  <a:pt x="947940" y="2692689"/>
                </a:cubicBezTo>
                <a:cubicBezTo>
                  <a:pt x="941903" y="2703362"/>
                  <a:pt x="935864" y="2703362"/>
                  <a:pt x="929826" y="2703362"/>
                </a:cubicBezTo>
                <a:cubicBezTo>
                  <a:pt x="911711" y="2980812"/>
                  <a:pt x="594701" y="2913227"/>
                  <a:pt x="594701" y="2923898"/>
                </a:cubicBezTo>
                <a:cubicBezTo>
                  <a:pt x="567529" y="2941684"/>
                  <a:pt x="534318" y="2899000"/>
                  <a:pt x="501108" y="2941684"/>
                </a:cubicBezTo>
                <a:cubicBezTo>
                  <a:pt x="643007" y="3137322"/>
                  <a:pt x="860386" y="3183563"/>
                  <a:pt x="1053610" y="3329402"/>
                </a:cubicBezTo>
                <a:cubicBezTo>
                  <a:pt x="893597" y="3379202"/>
                  <a:pt x="800002" y="3208463"/>
                  <a:pt x="682256" y="3229805"/>
                </a:cubicBezTo>
                <a:cubicBezTo>
                  <a:pt x="624893" y="3283162"/>
                  <a:pt x="796984" y="3368530"/>
                  <a:pt x="630932" y="3393429"/>
                </a:cubicBezTo>
                <a:cubicBezTo>
                  <a:pt x="703390" y="3439672"/>
                  <a:pt x="754716" y="3485914"/>
                  <a:pt x="806041" y="3539269"/>
                </a:cubicBezTo>
                <a:cubicBezTo>
                  <a:pt x="893597" y="3635309"/>
                  <a:pt x="911711" y="3699337"/>
                  <a:pt x="869444" y="3827390"/>
                </a:cubicBezTo>
                <a:cubicBezTo>
                  <a:pt x="842270" y="3912759"/>
                  <a:pt x="803022" y="3991015"/>
                  <a:pt x="839252" y="4090612"/>
                </a:cubicBezTo>
                <a:cubicBezTo>
                  <a:pt x="863405" y="4158196"/>
                  <a:pt x="854347" y="4204438"/>
                  <a:pt x="763774" y="4172424"/>
                </a:cubicBezTo>
                <a:cubicBezTo>
                  <a:pt x="667160" y="4140411"/>
                  <a:pt x="630932" y="4200882"/>
                  <a:pt x="655085" y="4321821"/>
                </a:cubicBezTo>
                <a:cubicBezTo>
                  <a:pt x="670179" y="4400076"/>
                  <a:pt x="655085" y="4424975"/>
                  <a:pt x="588662" y="4414305"/>
                </a:cubicBezTo>
                <a:cubicBezTo>
                  <a:pt x="516204" y="4403633"/>
                  <a:pt x="446764" y="4353835"/>
                  <a:pt x="356189" y="4378734"/>
                </a:cubicBezTo>
                <a:cubicBezTo>
                  <a:pt x="428648" y="4521016"/>
                  <a:pt x="582626" y="4478331"/>
                  <a:pt x="667160" y="4613499"/>
                </a:cubicBezTo>
                <a:cubicBezTo>
                  <a:pt x="567529" y="4613499"/>
                  <a:pt x="489031" y="4613499"/>
                  <a:pt x="416573" y="4585042"/>
                </a:cubicBezTo>
                <a:cubicBezTo>
                  <a:pt x="386381" y="4574373"/>
                  <a:pt x="353170" y="4560144"/>
                  <a:pt x="335056" y="4602828"/>
                </a:cubicBezTo>
                <a:cubicBezTo>
                  <a:pt x="313920" y="4652628"/>
                  <a:pt x="356189" y="4670412"/>
                  <a:pt x="380342" y="4677526"/>
                </a:cubicBezTo>
                <a:cubicBezTo>
                  <a:pt x="449784" y="4702425"/>
                  <a:pt x="504126" y="4759339"/>
                  <a:pt x="564510" y="4805580"/>
                </a:cubicBezTo>
                <a:cubicBezTo>
                  <a:pt x="694332" y="4905177"/>
                  <a:pt x="836233" y="4990547"/>
                  <a:pt x="944922" y="5154171"/>
                </a:cubicBezTo>
                <a:cubicBezTo>
                  <a:pt x="809060" y="5111487"/>
                  <a:pt x="706410" y="5011889"/>
                  <a:pt x="576586" y="4994104"/>
                </a:cubicBezTo>
                <a:cubicBezTo>
                  <a:pt x="688296" y="5143500"/>
                  <a:pt x="830194" y="5243097"/>
                  <a:pt x="963036" y="5353367"/>
                </a:cubicBezTo>
                <a:cubicBezTo>
                  <a:pt x="1002286" y="5385379"/>
                  <a:pt x="1041534" y="5406721"/>
                  <a:pt x="1047572" y="5474306"/>
                </a:cubicBezTo>
                <a:cubicBezTo>
                  <a:pt x="1065688" y="5605917"/>
                  <a:pt x="1113992" y="5712629"/>
                  <a:pt x="1222682" y="5769542"/>
                </a:cubicBezTo>
                <a:cubicBezTo>
                  <a:pt x="1222682" y="5769542"/>
                  <a:pt x="1216644" y="5790884"/>
                  <a:pt x="1213626" y="5801555"/>
                </a:cubicBezTo>
                <a:cubicBezTo>
                  <a:pt x="1147203" y="5805112"/>
                  <a:pt x="1095878" y="5726858"/>
                  <a:pt x="1014361" y="5755314"/>
                </a:cubicBezTo>
                <a:cubicBezTo>
                  <a:pt x="1095878" y="5862025"/>
                  <a:pt x="1162298" y="5954508"/>
                  <a:pt x="1274008" y="6004307"/>
                </a:cubicBezTo>
                <a:cubicBezTo>
                  <a:pt x="1364582" y="6043434"/>
                  <a:pt x="1476290" y="6068335"/>
                  <a:pt x="1542711" y="6196388"/>
                </a:cubicBezTo>
                <a:cubicBezTo>
                  <a:pt x="1467232" y="6221287"/>
                  <a:pt x="1409868" y="6189274"/>
                  <a:pt x="1352504" y="6167932"/>
                </a:cubicBezTo>
                <a:cubicBezTo>
                  <a:pt x="1264950" y="6132361"/>
                  <a:pt x="1177395" y="6093234"/>
                  <a:pt x="1089840" y="6057663"/>
                </a:cubicBezTo>
                <a:cubicBezTo>
                  <a:pt x="1056628" y="6043434"/>
                  <a:pt x="1020400" y="6036320"/>
                  <a:pt x="999266" y="6100347"/>
                </a:cubicBezTo>
                <a:cubicBezTo>
                  <a:pt x="1110974" y="6114575"/>
                  <a:pt x="1177395" y="6199945"/>
                  <a:pt x="1246836" y="6281757"/>
                </a:cubicBezTo>
                <a:cubicBezTo>
                  <a:pt x="1286084" y="6327999"/>
                  <a:pt x="1319295" y="6388469"/>
                  <a:pt x="1388735" y="6367127"/>
                </a:cubicBezTo>
                <a:cubicBezTo>
                  <a:pt x="1424964" y="6356456"/>
                  <a:pt x="1449118" y="6388469"/>
                  <a:pt x="1446099" y="6431153"/>
                </a:cubicBezTo>
                <a:cubicBezTo>
                  <a:pt x="1431002" y="6580550"/>
                  <a:pt x="1518558" y="6630349"/>
                  <a:pt x="1609132" y="6658805"/>
                </a:cubicBezTo>
                <a:cubicBezTo>
                  <a:pt x="1741974" y="6701489"/>
                  <a:pt x="1859720" y="6786859"/>
                  <a:pt x="1983504" y="6858000"/>
                </a:cubicBezTo>
                <a:lnTo>
                  <a:pt x="0" y="6858000"/>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6" name="Text 1">
            <a:extLst>
              <a:ext uri="{FF2B5EF4-FFF2-40B4-BE49-F238E27FC236}">
                <a16:creationId xmlns:a16="http://schemas.microsoft.com/office/drawing/2014/main" id="{FB6FE170-5B77-CDD6-94A9-38D3B4AB33EF}"/>
              </a:ext>
            </a:extLst>
          </p:cNvPr>
          <p:cNvSpPr/>
          <p:nvPr/>
        </p:nvSpPr>
        <p:spPr>
          <a:xfrm>
            <a:off x="3200400" y="300220"/>
            <a:ext cx="4443889" cy="694373"/>
          </a:xfrm>
          <a:prstGeom prst="rect">
            <a:avLst/>
          </a:prstGeom>
          <a:noFill/>
          <a:ln/>
        </p:spPr>
        <p:txBody>
          <a:bodyPr wrap="none" rtlCol="0" anchor="t"/>
          <a:lstStyle/>
          <a:p>
            <a:pPr marL="0" indent="0" algn="ctr">
              <a:lnSpc>
                <a:spcPts val="5468"/>
              </a:lnSpc>
              <a:buNone/>
            </a:pPr>
            <a:r>
              <a:rPr lang="en-US" sz="3600" dirty="0"/>
              <a:t>ARCHITECTURE AND DATA FLOW DIAGRAM</a:t>
            </a:r>
          </a:p>
        </p:txBody>
      </p:sp>
      <p:pic>
        <p:nvPicPr>
          <p:cNvPr id="5" name="Picture 4">
            <a:extLst>
              <a:ext uri="{FF2B5EF4-FFF2-40B4-BE49-F238E27FC236}">
                <a16:creationId xmlns:a16="http://schemas.microsoft.com/office/drawing/2014/main" id="{76145A9A-1573-E1CE-04C4-EE5BDEB7719A}"/>
              </a:ext>
            </a:extLst>
          </p:cNvPr>
          <p:cNvPicPr>
            <a:picLocks noChangeAspect="1"/>
          </p:cNvPicPr>
          <p:nvPr/>
        </p:nvPicPr>
        <p:blipFill>
          <a:blip r:embed="rId2"/>
          <a:stretch>
            <a:fillRect/>
          </a:stretch>
        </p:blipFill>
        <p:spPr>
          <a:xfrm>
            <a:off x="1527048" y="1422829"/>
            <a:ext cx="9857232" cy="4362019"/>
          </a:xfrm>
          <a:prstGeom prst="rect">
            <a:avLst/>
          </a:prstGeom>
        </p:spPr>
      </p:pic>
    </p:spTree>
    <p:extLst>
      <p:ext uri="{BB962C8B-B14F-4D97-AF65-F5344CB8AC3E}">
        <p14:creationId xmlns:p14="http://schemas.microsoft.com/office/powerpoint/2010/main" val="8038308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9B37791B-B040-4694-BFDC-8DD132D86E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1">
            <a:extLst>
              <a:ext uri="{FF2B5EF4-FFF2-40B4-BE49-F238E27FC236}">
                <a16:creationId xmlns:a16="http://schemas.microsoft.com/office/drawing/2014/main" id="{FB6FE170-5B77-CDD6-94A9-38D3B4AB33EF}"/>
              </a:ext>
            </a:extLst>
          </p:cNvPr>
          <p:cNvSpPr/>
          <p:nvPr/>
        </p:nvSpPr>
        <p:spPr>
          <a:xfrm>
            <a:off x="3706808" y="887459"/>
            <a:ext cx="7853680" cy="2678363"/>
          </a:xfrm>
          <a:prstGeom prst="rect">
            <a:avLst/>
          </a:prstGeom>
        </p:spPr>
        <p:txBody>
          <a:bodyPr vert="horz" lIns="91440" tIns="45720" rIns="91440" bIns="45720" rtlCol="0" anchor="b">
            <a:normAutofit/>
          </a:bodyPr>
          <a:lstStyle/>
          <a:p>
            <a:pPr marL="0" indent="0" algn="r">
              <a:lnSpc>
                <a:spcPct val="90000"/>
              </a:lnSpc>
              <a:spcBef>
                <a:spcPct val="0"/>
              </a:spcBef>
              <a:spcAft>
                <a:spcPts val="600"/>
              </a:spcAft>
            </a:pPr>
            <a:r>
              <a:rPr lang="en-US" sz="7200" kern="1200" dirty="0">
                <a:solidFill>
                  <a:schemeClr val="bg1"/>
                </a:solidFill>
                <a:latin typeface="+mj-lt"/>
                <a:ea typeface="+mj-ea"/>
                <a:cs typeface="+mj-cs"/>
              </a:rPr>
              <a:t>PARTIAL RESULTS</a:t>
            </a:r>
          </a:p>
        </p:txBody>
      </p:sp>
      <p:sp>
        <p:nvSpPr>
          <p:cNvPr id="20" name="Freeform: Shape 19">
            <a:extLst>
              <a:ext uri="{FF2B5EF4-FFF2-40B4-BE49-F238E27FC236}">
                <a16:creationId xmlns:a16="http://schemas.microsoft.com/office/drawing/2014/main" id="{E253338B-EC15-4112-B0AA-4135021E9A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1"/>
            <a:ext cx="4572002" cy="6858002"/>
          </a:xfrm>
          <a:custGeom>
            <a:avLst/>
            <a:gdLst>
              <a:gd name="connsiteX0" fmla="*/ 4214994 w 4572002"/>
              <a:gd name="connsiteY0" fmla="*/ 6564620 h 6858002"/>
              <a:gd name="connsiteX1" fmla="*/ 4214994 w 4572002"/>
              <a:gd name="connsiteY1" fmla="*/ 6564621 h 6858002"/>
              <a:gd name="connsiteX2" fmla="*/ 4237474 w 4572002"/>
              <a:gd name="connsiteY2" fmla="*/ 6588626 h 6858002"/>
              <a:gd name="connsiteX3" fmla="*/ 4254096 w 4572002"/>
              <a:gd name="connsiteY3" fmla="*/ 6625225 h 6858002"/>
              <a:gd name="connsiteX4" fmla="*/ 4247001 w 4572002"/>
              <a:gd name="connsiteY4" fmla="*/ 6662540 h 6858002"/>
              <a:gd name="connsiteX5" fmla="*/ 4247000 w 4572002"/>
              <a:gd name="connsiteY5" fmla="*/ 6662541 h 6858002"/>
              <a:gd name="connsiteX6" fmla="*/ 4246999 w 4572002"/>
              <a:gd name="connsiteY6" fmla="*/ 6662544 h 6858002"/>
              <a:gd name="connsiteX7" fmla="*/ 4235550 w 4572002"/>
              <a:gd name="connsiteY7" fmla="*/ 6683027 h 6858002"/>
              <a:gd name="connsiteX8" fmla="*/ 4232403 w 4572002"/>
              <a:gd name="connsiteY8" fmla="*/ 6702976 h 6858002"/>
              <a:gd name="connsiteX9" fmla="*/ 4232403 w 4572002"/>
              <a:gd name="connsiteY9" fmla="*/ 6702977 h 6858002"/>
              <a:gd name="connsiteX10" fmla="*/ 4246238 w 4572002"/>
              <a:gd name="connsiteY10" fmla="*/ 6742553 h 6858002"/>
              <a:gd name="connsiteX11" fmla="*/ 4246239 w 4572002"/>
              <a:gd name="connsiteY11" fmla="*/ 6742555 h 6858002"/>
              <a:gd name="connsiteX12" fmla="*/ 4265716 w 4572002"/>
              <a:gd name="connsiteY12" fmla="*/ 6812062 h 6858002"/>
              <a:gd name="connsiteX13" fmla="*/ 4265717 w 4572002"/>
              <a:gd name="connsiteY13" fmla="*/ 6812064 h 6858002"/>
              <a:gd name="connsiteX14" fmla="*/ 4265717 w 4572002"/>
              <a:gd name="connsiteY14" fmla="*/ 6812063 h 6858002"/>
              <a:gd name="connsiteX15" fmla="*/ 4265716 w 4572002"/>
              <a:gd name="connsiteY15" fmla="*/ 6812062 h 6858002"/>
              <a:gd name="connsiteX16" fmla="*/ 4260942 w 4572002"/>
              <a:gd name="connsiteY16" fmla="*/ 6776800 h 6858002"/>
              <a:gd name="connsiteX17" fmla="*/ 4246239 w 4572002"/>
              <a:gd name="connsiteY17" fmla="*/ 6742555 h 6858002"/>
              <a:gd name="connsiteX18" fmla="*/ 4246238 w 4572002"/>
              <a:gd name="connsiteY18" fmla="*/ 6742552 h 6858002"/>
              <a:gd name="connsiteX19" fmla="*/ 4232403 w 4572002"/>
              <a:gd name="connsiteY19" fmla="*/ 6702976 h 6858002"/>
              <a:gd name="connsiteX20" fmla="*/ 4246999 w 4572002"/>
              <a:gd name="connsiteY20" fmla="*/ 6662544 h 6858002"/>
              <a:gd name="connsiteX21" fmla="*/ 4247000 w 4572002"/>
              <a:gd name="connsiteY21" fmla="*/ 6662542 h 6858002"/>
              <a:gd name="connsiteX22" fmla="*/ 4247001 w 4572002"/>
              <a:gd name="connsiteY22" fmla="*/ 6662540 h 6858002"/>
              <a:gd name="connsiteX23" fmla="*/ 4254084 w 4572002"/>
              <a:gd name="connsiteY23" fmla="*/ 6645552 h 6858002"/>
              <a:gd name="connsiteX24" fmla="*/ 4254096 w 4572002"/>
              <a:gd name="connsiteY24" fmla="*/ 6625225 h 6858002"/>
              <a:gd name="connsiteX25" fmla="*/ 4254096 w 4572002"/>
              <a:gd name="connsiteY25" fmla="*/ 6625224 h 6858002"/>
              <a:gd name="connsiteX26" fmla="*/ 4237474 w 4572002"/>
              <a:gd name="connsiteY26" fmla="*/ 6588625 h 6858002"/>
              <a:gd name="connsiteX27" fmla="*/ 4295315 w 4572002"/>
              <a:gd name="connsiteY27" fmla="*/ 6438981 h 6858002"/>
              <a:gd name="connsiteX28" fmla="*/ 4275385 w 4572002"/>
              <a:gd name="connsiteY28" fmla="*/ 6463840 h 6858002"/>
              <a:gd name="connsiteX29" fmla="*/ 4275382 w 4572002"/>
              <a:gd name="connsiteY29" fmla="*/ 6463849 h 6858002"/>
              <a:gd name="connsiteX30" fmla="*/ 4261587 w 4572002"/>
              <a:gd name="connsiteY30" fmla="*/ 6513012 h 6858002"/>
              <a:gd name="connsiteX31" fmla="*/ 4242781 w 4572002"/>
              <a:gd name="connsiteY31" fmla="*/ 6546194 h 6858002"/>
              <a:gd name="connsiteX32" fmla="*/ 4242781 w 4572002"/>
              <a:gd name="connsiteY32" fmla="*/ 6546195 h 6858002"/>
              <a:gd name="connsiteX33" fmla="*/ 4259120 w 4572002"/>
              <a:gd name="connsiteY33" fmla="*/ 6521804 h 6858002"/>
              <a:gd name="connsiteX34" fmla="*/ 4261587 w 4572002"/>
              <a:gd name="connsiteY34" fmla="*/ 6513012 h 6858002"/>
              <a:gd name="connsiteX35" fmla="*/ 4264398 w 4572002"/>
              <a:gd name="connsiteY35" fmla="*/ 6508052 h 6858002"/>
              <a:gd name="connsiteX36" fmla="*/ 4275382 w 4572002"/>
              <a:gd name="connsiteY36" fmla="*/ 6463849 h 6858002"/>
              <a:gd name="connsiteX37" fmla="*/ 4275385 w 4572002"/>
              <a:gd name="connsiteY37" fmla="*/ 6463841 h 6858002"/>
              <a:gd name="connsiteX38" fmla="*/ 4295315 w 4572002"/>
              <a:gd name="connsiteY38" fmla="*/ 6438981 h 6858002"/>
              <a:gd name="connsiteX39" fmla="*/ 4381289 w 4572002"/>
              <a:gd name="connsiteY39" fmla="*/ 6365204 h 6858002"/>
              <a:gd name="connsiteX40" fmla="*/ 4380008 w 4572002"/>
              <a:gd name="connsiteY40" fmla="*/ 6387910 h 6858002"/>
              <a:gd name="connsiteX41" fmla="*/ 4378243 w 4572002"/>
              <a:gd name="connsiteY41" fmla="*/ 6391549 h 6858002"/>
              <a:gd name="connsiteX42" fmla="*/ 4370589 w 4572002"/>
              <a:gd name="connsiteY42" fmla="*/ 6407332 h 6858002"/>
              <a:gd name="connsiteX43" fmla="*/ 4370589 w 4572002"/>
              <a:gd name="connsiteY43" fmla="*/ 6407333 h 6858002"/>
              <a:gd name="connsiteX44" fmla="*/ 4378243 w 4572002"/>
              <a:gd name="connsiteY44" fmla="*/ 6391549 h 6858002"/>
              <a:gd name="connsiteX45" fmla="*/ 4380008 w 4572002"/>
              <a:gd name="connsiteY45" fmla="*/ 6387910 h 6858002"/>
              <a:gd name="connsiteX46" fmla="*/ 4142220 w 4572002"/>
              <a:gd name="connsiteY46" fmla="*/ 4221391 h 6858002"/>
              <a:gd name="connsiteX47" fmla="*/ 4142220 w 4572002"/>
              <a:gd name="connsiteY47" fmla="*/ 4221392 h 6858002"/>
              <a:gd name="connsiteX48" fmla="*/ 4147936 w 4572002"/>
              <a:gd name="connsiteY48" fmla="*/ 4253015 h 6858002"/>
              <a:gd name="connsiteX49" fmla="*/ 4187752 w 4572002"/>
              <a:gd name="connsiteY49" fmla="*/ 4324646 h 6858002"/>
              <a:gd name="connsiteX50" fmla="*/ 4196706 w 4572002"/>
              <a:gd name="connsiteY50" fmla="*/ 4363891 h 6858002"/>
              <a:gd name="connsiteX51" fmla="*/ 4195944 w 4572002"/>
              <a:gd name="connsiteY51" fmla="*/ 4482004 h 6858002"/>
              <a:gd name="connsiteX52" fmla="*/ 4135934 w 4572002"/>
              <a:gd name="connsiteY52" fmla="*/ 4659174 h 6858002"/>
              <a:gd name="connsiteX53" fmla="*/ 4127932 w 4572002"/>
              <a:gd name="connsiteY53" fmla="*/ 4677655 h 6858002"/>
              <a:gd name="connsiteX54" fmla="*/ 4118025 w 4572002"/>
              <a:gd name="connsiteY54" fmla="*/ 4767764 h 6858002"/>
              <a:gd name="connsiteX55" fmla="*/ 4116716 w 4572002"/>
              <a:gd name="connsiteY55" fmla="*/ 4800483 h 6858002"/>
              <a:gd name="connsiteX56" fmla="*/ 4116716 w 4572002"/>
              <a:gd name="connsiteY56" fmla="*/ 4800484 h 6858002"/>
              <a:gd name="connsiteX57" fmla="*/ 4131552 w 4572002"/>
              <a:gd name="connsiteY57" fmla="*/ 4828917 h 6858002"/>
              <a:gd name="connsiteX58" fmla="*/ 4153733 w 4572002"/>
              <a:gd name="connsiteY58" fmla="*/ 4863343 h 6858002"/>
              <a:gd name="connsiteX59" fmla="*/ 4161262 w 4572002"/>
              <a:gd name="connsiteY59" fmla="*/ 4889275 h 6858002"/>
              <a:gd name="connsiteX60" fmla="*/ 4159557 w 4572002"/>
              <a:gd name="connsiteY60" fmla="*/ 4912168 h 6858002"/>
              <a:gd name="connsiteX61" fmla="*/ 4158155 w 4572002"/>
              <a:gd name="connsiteY61" fmla="*/ 4933804 h 6858002"/>
              <a:gd name="connsiteX62" fmla="*/ 4158155 w 4572002"/>
              <a:gd name="connsiteY62" fmla="*/ 4933805 h 6858002"/>
              <a:gd name="connsiteX63" fmla="*/ 4162914 w 4572002"/>
              <a:gd name="connsiteY63" fmla="*/ 4952673 h 6858002"/>
              <a:gd name="connsiteX64" fmla="*/ 4165707 w 4572002"/>
              <a:gd name="connsiteY64" fmla="*/ 4957454 h 6858002"/>
              <a:gd name="connsiteX65" fmla="*/ 4166985 w 4572002"/>
              <a:gd name="connsiteY65" fmla="*/ 4961456 h 6858002"/>
              <a:gd name="connsiteX66" fmla="*/ 4182989 w 4572002"/>
              <a:gd name="connsiteY66" fmla="*/ 4987038 h 6858002"/>
              <a:gd name="connsiteX67" fmla="*/ 4209468 w 4572002"/>
              <a:gd name="connsiteY67" fmla="*/ 5041522 h 6858002"/>
              <a:gd name="connsiteX68" fmla="*/ 4216684 w 4572002"/>
              <a:gd name="connsiteY68" fmla="*/ 5072376 h 6858002"/>
              <a:gd name="connsiteX69" fmla="*/ 4222587 w 4572002"/>
              <a:gd name="connsiteY69" fmla="*/ 5087441 h 6858002"/>
              <a:gd name="connsiteX70" fmla="*/ 4235615 w 4572002"/>
              <a:gd name="connsiteY70" fmla="*/ 5133220 h 6858002"/>
              <a:gd name="connsiteX71" fmla="*/ 4235616 w 4572002"/>
              <a:gd name="connsiteY71" fmla="*/ 5133225 h 6858002"/>
              <a:gd name="connsiteX72" fmla="*/ 4228901 w 4572002"/>
              <a:gd name="connsiteY72" fmla="*/ 5166113 h 6858002"/>
              <a:gd name="connsiteX73" fmla="*/ 4228901 w 4572002"/>
              <a:gd name="connsiteY73" fmla="*/ 5166114 h 6858002"/>
              <a:gd name="connsiteX74" fmla="*/ 4229593 w 4572002"/>
              <a:gd name="connsiteY74" fmla="*/ 5172091 h 6858002"/>
              <a:gd name="connsiteX75" fmla="*/ 4232139 w 4572002"/>
              <a:gd name="connsiteY75" fmla="*/ 5179068 h 6858002"/>
              <a:gd name="connsiteX76" fmla="*/ 4231973 w 4572002"/>
              <a:gd name="connsiteY76" fmla="*/ 5229434 h 6858002"/>
              <a:gd name="connsiteX77" fmla="*/ 4225669 w 4572002"/>
              <a:gd name="connsiteY77" fmla="*/ 5241089 h 6858002"/>
              <a:gd name="connsiteX78" fmla="*/ 4208517 w 4572002"/>
              <a:gd name="connsiteY78" fmla="*/ 5272796 h 6858002"/>
              <a:gd name="connsiteX79" fmla="*/ 4184613 w 4572002"/>
              <a:gd name="connsiteY79" fmla="*/ 5312288 h 6858002"/>
              <a:gd name="connsiteX80" fmla="*/ 4183557 w 4572002"/>
              <a:gd name="connsiteY80" fmla="*/ 5321350 h 6858002"/>
              <a:gd name="connsiteX81" fmla="*/ 4181083 w 4572002"/>
              <a:gd name="connsiteY81" fmla="*/ 5326163 h 6858002"/>
              <a:gd name="connsiteX82" fmla="*/ 4179637 w 4572002"/>
              <a:gd name="connsiteY82" fmla="*/ 5355014 h 6858002"/>
              <a:gd name="connsiteX83" fmla="*/ 4179637 w 4572002"/>
              <a:gd name="connsiteY83" fmla="*/ 5355015 h 6858002"/>
              <a:gd name="connsiteX84" fmla="*/ 4184513 w 4572002"/>
              <a:gd name="connsiteY84" fmla="*/ 5385385 h 6858002"/>
              <a:gd name="connsiteX85" fmla="*/ 4192704 w 4572002"/>
              <a:gd name="connsiteY85" fmla="*/ 5425583 h 6858002"/>
              <a:gd name="connsiteX86" fmla="*/ 4204327 w 4572002"/>
              <a:gd name="connsiteY86" fmla="*/ 5480638 h 6858002"/>
              <a:gd name="connsiteX87" fmla="*/ 4208850 w 4572002"/>
              <a:gd name="connsiteY87" fmla="*/ 5507668 h 6858002"/>
              <a:gd name="connsiteX88" fmla="*/ 4198232 w 4572002"/>
              <a:gd name="connsiteY88" fmla="*/ 5531692 h 6858002"/>
              <a:gd name="connsiteX89" fmla="*/ 4198231 w 4572002"/>
              <a:gd name="connsiteY89" fmla="*/ 5531693 h 6858002"/>
              <a:gd name="connsiteX90" fmla="*/ 4188085 w 4572002"/>
              <a:gd name="connsiteY90" fmla="*/ 5547578 h 6858002"/>
              <a:gd name="connsiteX91" fmla="*/ 4188085 w 4572002"/>
              <a:gd name="connsiteY91" fmla="*/ 5547579 h 6858002"/>
              <a:gd name="connsiteX92" fmla="*/ 4197659 w 4572002"/>
              <a:gd name="connsiteY92" fmla="*/ 5562747 h 6858002"/>
              <a:gd name="connsiteX93" fmla="*/ 4268907 w 4572002"/>
              <a:gd name="connsiteY93" fmla="*/ 5704484 h 6858002"/>
              <a:gd name="connsiteX94" fmla="*/ 4274812 w 4572002"/>
              <a:gd name="connsiteY94" fmla="*/ 5740489 h 6858002"/>
              <a:gd name="connsiteX95" fmla="*/ 4283578 w 4572002"/>
              <a:gd name="connsiteY95" fmla="*/ 5760874 h 6858002"/>
              <a:gd name="connsiteX96" fmla="*/ 4371973 w 4572002"/>
              <a:gd name="connsiteY96" fmla="*/ 5883752 h 6858002"/>
              <a:gd name="connsiteX97" fmla="*/ 4371974 w 4572002"/>
              <a:gd name="connsiteY97" fmla="*/ 5883757 h 6858002"/>
              <a:gd name="connsiteX98" fmla="*/ 4389877 w 4572002"/>
              <a:gd name="connsiteY98" fmla="*/ 5935946 h 6858002"/>
              <a:gd name="connsiteX99" fmla="*/ 4389878 w 4572002"/>
              <a:gd name="connsiteY99" fmla="*/ 5935950 h 6858002"/>
              <a:gd name="connsiteX100" fmla="*/ 4386259 w 4572002"/>
              <a:gd name="connsiteY100" fmla="*/ 5993290 h 6858002"/>
              <a:gd name="connsiteX101" fmla="*/ 4386259 w 4572002"/>
              <a:gd name="connsiteY101" fmla="*/ 5993291 h 6858002"/>
              <a:gd name="connsiteX102" fmla="*/ 4379782 w 4572002"/>
              <a:gd name="connsiteY102" fmla="*/ 6026440 h 6858002"/>
              <a:gd name="connsiteX103" fmla="*/ 4323583 w 4572002"/>
              <a:gd name="connsiteY103" fmla="*/ 6108738 h 6858002"/>
              <a:gd name="connsiteX104" fmla="*/ 4309890 w 4572002"/>
              <a:gd name="connsiteY104" fmla="*/ 6133314 h 6858002"/>
              <a:gd name="connsiteX105" fmla="*/ 4309890 w 4572002"/>
              <a:gd name="connsiteY105" fmla="*/ 6133315 h 6858002"/>
              <a:gd name="connsiteX106" fmla="*/ 4313591 w 4572002"/>
              <a:gd name="connsiteY106" fmla="*/ 6143190 h 6858002"/>
              <a:gd name="connsiteX107" fmla="*/ 4325486 w 4572002"/>
              <a:gd name="connsiteY107" fmla="*/ 6155600 h 6858002"/>
              <a:gd name="connsiteX108" fmla="*/ 4325488 w 4572002"/>
              <a:gd name="connsiteY108" fmla="*/ 6155603 h 6858002"/>
              <a:gd name="connsiteX109" fmla="*/ 4364160 w 4572002"/>
              <a:gd name="connsiteY109" fmla="*/ 6228757 h 6858002"/>
              <a:gd name="connsiteX110" fmla="*/ 4381497 w 4572002"/>
              <a:gd name="connsiteY110" fmla="*/ 6361540 h 6858002"/>
              <a:gd name="connsiteX111" fmla="*/ 4381497 w 4572002"/>
              <a:gd name="connsiteY111" fmla="*/ 6361539 h 6858002"/>
              <a:gd name="connsiteX112" fmla="*/ 4364160 w 4572002"/>
              <a:gd name="connsiteY112" fmla="*/ 6228756 h 6858002"/>
              <a:gd name="connsiteX113" fmla="*/ 4325488 w 4572002"/>
              <a:gd name="connsiteY113" fmla="*/ 6155602 h 6858002"/>
              <a:gd name="connsiteX114" fmla="*/ 4325486 w 4572002"/>
              <a:gd name="connsiteY114" fmla="*/ 6155600 h 6858002"/>
              <a:gd name="connsiteX115" fmla="*/ 4309890 w 4572002"/>
              <a:gd name="connsiteY115" fmla="*/ 6133315 h 6858002"/>
              <a:gd name="connsiteX116" fmla="*/ 4323583 w 4572002"/>
              <a:gd name="connsiteY116" fmla="*/ 6108739 h 6858002"/>
              <a:gd name="connsiteX117" fmla="*/ 4379782 w 4572002"/>
              <a:gd name="connsiteY117" fmla="*/ 6026441 h 6858002"/>
              <a:gd name="connsiteX118" fmla="*/ 4386259 w 4572002"/>
              <a:gd name="connsiteY118" fmla="*/ 5993292 h 6858002"/>
              <a:gd name="connsiteX119" fmla="*/ 4386259 w 4572002"/>
              <a:gd name="connsiteY119" fmla="*/ 5993290 h 6858002"/>
              <a:gd name="connsiteX120" fmla="*/ 4389712 w 4572002"/>
              <a:gd name="connsiteY120" fmla="*/ 5964477 h 6858002"/>
              <a:gd name="connsiteX121" fmla="*/ 4389878 w 4572002"/>
              <a:gd name="connsiteY121" fmla="*/ 5935950 h 6858002"/>
              <a:gd name="connsiteX122" fmla="*/ 4389878 w 4572002"/>
              <a:gd name="connsiteY122" fmla="*/ 5935949 h 6858002"/>
              <a:gd name="connsiteX123" fmla="*/ 4389877 w 4572002"/>
              <a:gd name="connsiteY123" fmla="*/ 5935946 h 6858002"/>
              <a:gd name="connsiteX124" fmla="*/ 4382997 w 4572002"/>
              <a:gd name="connsiteY124" fmla="*/ 5909351 h 6858002"/>
              <a:gd name="connsiteX125" fmla="*/ 4371974 w 4572002"/>
              <a:gd name="connsiteY125" fmla="*/ 5883757 h 6858002"/>
              <a:gd name="connsiteX126" fmla="*/ 4371973 w 4572002"/>
              <a:gd name="connsiteY126" fmla="*/ 5883751 h 6858002"/>
              <a:gd name="connsiteX127" fmla="*/ 4283578 w 4572002"/>
              <a:gd name="connsiteY127" fmla="*/ 5760873 h 6858002"/>
              <a:gd name="connsiteX128" fmla="*/ 4274812 w 4572002"/>
              <a:gd name="connsiteY128" fmla="*/ 5740488 h 6858002"/>
              <a:gd name="connsiteX129" fmla="*/ 4268907 w 4572002"/>
              <a:gd name="connsiteY129" fmla="*/ 5704483 h 6858002"/>
              <a:gd name="connsiteX130" fmla="*/ 4197659 w 4572002"/>
              <a:gd name="connsiteY130" fmla="*/ 5562746 h 6858002"/>
              <a:gd name="connsiteX131" fmla="*/ 4188085 w 4572002"/>
              <a:gd name="connsiteY131" fmla="*/ 5547578 h 6858002"/>
              <a:gd name="connsiteX132" fmla="*/ 4198231 w 4572002"/>
              <a:gd name="connsiteY132" fmla="*/ 5531694 h 6858002"/>
              <a:gd name="connsiteX133" fmla="*/ 4198232 w 4572002"/>
              <a:gd name="connsiteY133" fmla="*/ 5531692 h 6858002"/>
              <a:gd name="connsiteX134" fmla="*/ 4206630 w 4572002"/>
              <a:gd name="connsiteY134" fmla="*/ 5520422 h 6858002"/>
              <a:gd name="connsiteX135" fmla="*/ 4208850 w 4572002"/>
              <a:gd name="connsiteY135" fmla="*/ 5507668 h 6858002"/>
              <a:gd name="connsiteX136" fmla="*/ 4208850 w 4572002"/>
              <a:gd name="connsiteY136" fmla="*/ 5507667 h 6858002"/>
              <a:gd name="connsiteX137" fmla="*/ 4204327 w 4572002"/>
              <a:gd name="connsiteY137" fmla="*/ 5480637 h 6858002"/>
              <a:gd name="connsiteX138" fmla="*/ 4192704 w 4572002"/>
              <a:gd name="connsiteY138" fmla="*/ 5425582 h 6858002"/>
              <a:gd name="connsiteX139" fmla="*/ 4184513 w 4572002"/>
              <a:gd name="connsiteY139" fmla="*/ 5385384 h 6858002"/>
              <a:gd name="connsiteX140" fmla="*/ 4179637 w 4572002"/>
              <a:gd name="connsiteY140" fmla="*/ 5355014 h 6858002"/>
              <a:gd name="connsiteX141" fmla="*/ 4183557 w 4572002"/>
              <a:gd name="connsiteY141" fmla="*/ 5321350 h 6858002"/>
              <a:gd name="connsiteX142" fmla="*/ 4208517 w 4572002"/>
              <a:gd name="connsiteY142" fmla="*/ 5272797 h 6858002"/>
              <a:gd name="connsiteX143" fmla="*/ 4225669 w 4572002"/>
              <a:gd name="connsiteY143" fmla="*/ 5241089 h 6858002"/>
              <a:gd name="connsiteX144" fmla="*/ 4231973 w 4572002"/>
              <a:gd name="connsiteY144" fmla="*/ 5229433 h 6858002"/>
              <a:gd name="connsiteX145" fmla="*/ 4232139 w 4572002"/>
              <a:gd name="connsiteY145" fmla="*/ 5179068 h 6858002"/>
              <a:gd name="connsiteX146" fmla="*/ 4232139 w 4572002"/>
              <a:gd name="connsiteY146" fmla="*/ 5179067 h 6858002"/>
              <a:gd name="connsiteX147" fmla="*/ 4229593 w 4572002"/>
              <a:gd name="connsiteY147" fmla="*/ 5172090 h 6858002"/>
              <a:gd name="connsiteX148" fmla="*/ 4228901 w 4572002"/>
              <a:gd name="connsiteY148" fmla="*/ 5166114 h 6858002"/>
              <a:gd name="connsiteX149" fmla="*/ 4235616 w 4572002"/>
              <a:gd name="connsiteY149" fmla="*/ 5133225 h 6858002"/>
              <a:gd name="connsiteX150" fmla="*/ 4235616 w 4572002"/>
              <a:gd name="connsiteY150" fmla="*/ 5133224 h 6858002"/>
              <a:gd name="connsiteX151" fmla="*/ 4235615 w 4572002"/>
              <a:gd name="connsiteY151" fmla="*/ 5133220 h 6858002"/>
              <a:gd name="connsiteX152" fmla="*/ 4228473 w 4572002"/>
              <a:gd name="connsiteY152" fmla="*/ 5102461 h 6858002"/>
              <a:gd name="connsiteX153" fmla="*/ 4222587 w 4572002"/>
              <a:gd name="connsiteY153" fmla="*/ 5087441 h 6858002"/>
              <a:gd name="connsiteX154" fmla="*/ 4222582 w 4572002"/>
              <a:gd name="connsiteY154" fmla="*/ 5087423 h 6858002"/>
              <a:gd name="connsiteX155" fmla="*/ 4209468 w 4572002"/>
              <a:gd name="connsiteY155" fmla="*/ 5041521 h 6858002"/>
              <a:gd name="connsiteX156" fmla="*/ 4182989 w 4572002"/>
              <a:gd name="connsiteY156" fmla="*/ 4987037 h 6858002"/>
              <a:gd name="connsiteX157" fmla="*/ 4165707 w 4572002"/>
              <a:gd name="connsiteY157" fmla="*/ 4957454 h 6858002"/>
              <a:gd name="connsiteX158" fmla="*/ 4158155 w 4572002"/>
              <a:gd name="connsiteY158" fmla="*/ 4933805 h 6858002"/>
              <a:gd name="connsiteX159" fmla="*/ 4159557 w 4572002"/>
              <a:gd name="connsiteY159" fmla="*/ 4912169 h 6858002"/>
              <a:gd name="connsiteX160" fmla="*/ 4161262 w 4572002"/>
              <a:gd name="connsiteY160" fmla="*/ 4889276 h 6858002"/>
              <a:gd name="connsiteX161" fmla="*/ 4161262 w 4572002"/>
              <a:gd name="connsiteY161" fmla="*/ 4889275 h 6858002"/>
              <a:gd name="connsiteX162" fmla="*/ 4156484 w 4572002"/>
              <a:gd name="connsiteY162" fmla="*/ 4867614 h 6858002"/>
              <a:gd name="connsiteX163" fmla="*/ 4153733 w 4572002"/>
              <a:gd name="connsiteY163" fmla="*/ 4863343 h 6858002"/>
              <a:gd name="connsiteX164" fmla="*/ 4151983 w 4572002"/>
              <a:gd name="connsiteY164" fmla="*/ 4857317 h 6858002"/>
              <a:gd name="connsiteX165" fmla="*/ 4131552 w 4572002"/>
              <a:gd name="connsiteY165" fmla="*/ 4828916 h 6858002"/>
              <a:gd name="connsiteX166" fmla="*/ 4116716 w 4572002"/>
              <a:gd name="connsiteY166" fmla="*/ 4800483 h 6858002"/>
              <a:gd name="connsiteX167" fmla="*/ 4118025 w 4572002"/>
              <a:gd name="connsiteY167" fmla="*/ 4767765 h 6858002"/>
              <a:gd name="connsiteX168" fmla="*/ 4127932 w 4572002"/>
              <a:gd name="connsiteY168" fmla="*/ 4677656 h 6858002"/>
              <a:gd name="connsiteX169" fmla="*/ 4135934 w 4572002"/>
              <a:gd name="connsiteY169" fmla="*/ 4659175 h 6858002"/>
              <a:gd name="connsiteX170" fmla="*/ 4195944 w 4572002"/>
              <a:gd name="connsiteY170" fmla="*/ 4482005 h 6858002"/>
              <a:gd name="connsiteX171" fmla="*/ 4196706 w 4572002"/>
              <a:gd name="connsiteY171" fmla="*/ 4363891 h 6858002"/>
              <a:gd name="connsiteX172" fmla="*/ 4196706 w 4572002"/>
              <a:gd name="connsiteY172" fmla="*/ 4363890 h 6858002"/>
              <a:gd name="connsiteX173" fmla="*/ 4187752 w 4572002"/>
              <a:gd name="connsiteY173" fmla="*/ 4324645 h 6858002"/>
              <a:gd name="connsiteX174" fmla="*/ 4147936 w 4572002"/>
              <a:gd name="connsiteY174" fmla="*/ 4253014 h 6858002"/>
              <a:gd name="connsiteX175" fmla="*/ 4211111 w 4572002"/>
              <a:gd name="connsiteY175" fmla="*/ 2836172 h 6858002"/>
              <a:gd name="connsiteX176" fmla="*/ 4202421 w 4572002"/>
              <a:gd name="connsiteY176" fmla="*/ 2848793 h 6858002"/>
              <a:gd name="connsiteX177" fmla="*/ 4186816 w 4572002"/>
              <a:gd name="connsiteY177" fmla="*/ 2897785 h 6858002"/>
              <a:gd name="connsiteX178" fmla="*/ 4185787 w 4572002"/>
              <a:gd name="connsiteY178" fmla="*/ 2903551 h 6858002"/>
              <a:gd name="connsiteX179" fmla="*/ 4182513 w 4572002"/>
              <a:gd name="connsiteY179" fmla="*/ 2914328 h 6858002"/>
              <a:gd name="connsiteX180" fmla="*/ 4177882 w 4572002"/>
              <a:gd name="connsiteY180" fmla="*/ 2947858 h 6858002"/>
              <a:gd name="connsiteX181" fmla="*/ 4177881 w 4572002"/>
              <a:gd name="connsiteY181" fmla="*/ 2947862 h 6858002"/>
              <a:gd name="connsiteX182" fmla="*/ 4177881 w 4572002"/>
              <a:gd name="connsiteY182" fmla="*/ 2947863 h 6858002"/>
              <a:gd name="connsiteX183" fmla="*/ 4181465 w 4572002"/>
              <a:gd name="connsiteY183" fmla="*/ 2982149 h 6858002"/>
              <a:gd name="connsiteX184" fmla="*/ 4193158 w 4572002"/>
              <a:gd name="connsiteY184" fmla="*/ 3077402 h 6858002"/>
              <a:gd name="connsiteX185" fmla="*/ 4180703 w 4572002"/>
              <a:gd name="connsiteY185" fmla="*/ 3172654 h 6858002"/>
              <a:gd name="connsiteX186" fmla="*/ 4133076 w 4572002"/>
              <a:gd name="connsiteY186" fmla="*/ 3489467 h 6858002"/>
              <a:gd name="connsiteX187" fmla="*/ 4110977 w 4572002"/>
              <a:gd name="connsiteY187" fmla="*/ 3544713 h 6858002"/>
              <a:gd name="connsiteX188" fmla="*/ 4093355 w 4572002"/>
              <a:gd name="connsiteY188" fmla="*/ 3574408 h 6858002"/>
              <a:gd name="connsiteX189" fmla="*/ 4093355 w 4572002"/>
              <a:gd name="connsiteY189" fmla="*/ 3574409 h 6858002"/>
              <a:gd name="connsiteX190" fmla="*/ 4105453 w 4572002"/>
              <a:gd name="connsiteY190" fmla="*/ 3606818 h 6858002"/>
              <a:gd name="connsiteX191" fmla="*/ 4118979 w 4572002"/>
              <a:gd name="connsiteY191" fmla="*/ 3630633 h 6858002"/>
              <a:gd name="connsiteX192" fmla="*/ 4136708 w 4572002"/>
              <a:gd name="connsiteY192" fmla="*/ 3654416 h 6858002"/>
              <a:gd name="connsiteX193" fmla="*/ 4140382 w 4572002"/>
              <a:gd name="connsiteY193" fmla="*/ 3668940 h 6858002"/>
              <a:gd name="connsiteX194" fmla="*/ 4143220 w 4572002"/>
              <a:gd name="connsiteY194" fmla="*/ 3680164 h 6858002"/>
              <a:gd name="connsiteX195" fmla="*/ 4139172 w 4572002"/>
              <a:gd name="connsiteY195" fmla="*/ 3734837 h 6858002"/>
              <a:gd name="connsiteX196" fmla="*/ 4139172 w 4572002"/>
              <a:gd name="connsiteY196" fmla="*/ 3734838 h 6858002"/>
              <a:gd name="connsiteX197" fmla="*/ 4139554 w 4572002"/>
              <a:gd name="connsiteY197" fmla="*/ 3754653 h 6858002"/>
              <a:gd name="connsiteX198" fmla="*/ 4145911 w 4572002"/>
              <a:gd name="connsiteY198" fmla="*/ 3789776 h 6858002"/>
              <a:gd name="connsiteX199" fmla="*/ 4130980 w 4572002"/>
              <a:gd name="connsiteY199" fmla="*/ 3822472 h 6858002"/>
              <a:gd name="connsiteX200" fmla="*/ 4116645 w 4572002"/>
              <a:gd name="connsiteY200" fmla="*/ 3852619 h 6858002"/>
              <a:gd name="connsiteX201" fmla="*/ 4116645 w 4572002"/>
              <a:gd name="connsiteY201" fmla="*/ 3852620 h 6858002"/>
              <a:gd name="connsiteX202" fmla="*/ 4117425 w 4572002"/>
              <a:gd name="connsiteY202" fmla="*/ 3868764 h 6858002"/>
              <a:gd name="connsiteX203" fmla="*/ 4126028 w 4572002"/>
              <a:gd name="connsiteY203" fmla="*/ 3885337 h 6858002"/>
              <a:gd name="connsiteX204" fmla="*/ 4126028 w 4572002"/>
              <a:gd name="connsiteY204" fmla="*/ 3885339 h 6858002"/>
              <a:gd name="connsiteX205" fmla="*/ 4148409 w 4572002"/>
              <a:gd name="connsiteY205" fmla="*/ 3923125 h 6858002"/>
              <a:gd name="connsiteX206" fmla="*/ 4157913 w 4572002"/>
              <a:gd name="connsiteY206" fmla="*/ 3962160 h 6858002"/>
              <a:gd name="connsiteX207" fmla="*/ 4142221 w 4572002"/>
              <a:gd name="connsiteY207" fmla="*/ 4043838 h 6858002"/>
              <a:gd name="connsiteX208" fmla="*/ 4142220 w 4572002"/>
              <a:gd name="connsiteY208" fmla="*/ 4043839 h 6858002"/>
              <a:gd name="connsiteX209" fmla="*/ 4127099 w 4572002"/>
              <a:gd name="connsiteY209" fmla="*/ 4103825 h 6858002"/>
              <a:gd name="connsiteX210" fmla="*/ 4127099 w 4572002"/>
              <a:gd name="connsiteY210" fmla="*/ 4103826 h 6858002"/>
              <a:gd name="connsiteX211" fmla="*/ 4129066 w 4572002"/>
              <a:gd name="connsiteY211" fmla="*/ 4134256 h 6858002"/>
              <a:gd name="connsiteX212" fmla="*/ 4138410 w 4572002"/>
              <a:gd name="connsiteY212" fmla="*/ 4165382 h 6858002"/>
              <a:gd name="connsiteX213" fmla="*/ 4138410 w 4572002"/>
              <a:gd name="connsiteY213" fmla="*/ 4165384 h 6858002"/>
              <a:gd name="connsiteX214" fmla="*/ 4142315 w 4572002"/>
              <a:gd name="connsiteY214" fmla="*/ 4192388 h 6858002"/>
              <a:gd name="connsiteX215" fmla="*/ 4142315 w 4572002"/>
              <a:gd name="connsiteY215" fmla="*/ 4192387 h 6858002"/>
              <a:gd name="connsiteX216" fmla="*/ 4138410 w 4572002"/>
              <a:gd name="connsiteY216" fmla="*/ 4165383 h 6858002"/>
              <a:gd name="connsiteX217" fmla="*/ 4138410 w 4572002"/>
              <a:gd name="connsiteY217" fmla="*/ 4165382 h 6858002"/>
              <a:gd name="connsiteX218" fmla="*/ 4127099 w 4572002"/>
              <a:gd name="connsiteY218" fmla="*/ 4103826 h 6858002"/>
              <a:gd name="connsiteX219" fmla="*/ 4142220 w 4572002"/>
              <a:gd name="connsiteY219" fmla="*/ 4043840 h 6858002"/>
              <a:gd name="connsiteX220" fmla="*/ 4142221 w 4572002"/>
              <a:gd name="connsiteY220" fmla="*/ 4043838 h 6858002"/>
              <a:gd name="connsiteX221" fmla="*/ 4155523 w 4572002"/>
              <a:gd name="connsiteY221" fmla="*/ 4002410 h 6858002"/>
              <a:gd name="connsiteX222" fmla="*/ 4157913 w 4572002"/>
              <a:gd name="connsiteY222" fmla="*/ 3962160 h 6858002"/>
              <a:gd name="connsiteX223" fmla="*/ 4157913 w 4572002"/>
              <a:gd name="connsiteY223" fmla="*/ 3962159 h 6858002"/>
              <a:gd name="connsiteX224" fmla="*/ 4126028 w 4572002"/>
              <a:gd name="connsiteY224" fmla="*/ 3885338 h 6858002"/>
              <a:gd name="connsiteX225" fmla="*/ 4126028 w 4572002"/>
              <a:gd name="connsiteY225" fmla="*/ 3885337 h 6858002"/>
              <a:gd name="connsiteX226" fmla="*/ 4116645 w 4572002"/>
              <a:gd name="connsiteY226" fmla="*/ 3852620 h 6858002"/>
              <a:gd name="connsiteX227" fmla="*/ 4130980 w 4572002"/>
              <a:gd name="connsiteY227" fmla="*/ 3822473 h 6858002"/>
              <a:gd name="connsiteX228" fmla="*/ 4145911 w 4572002"/>
              <a:gd name="connsiteY228" fmla="*/ 3789777 h 6858002"/>
              <a:gd name="connsiteX229" fmla="*/ 4145911 w 4572002"/>
              <a:gd name="connsiteY229" fmla="*/ 3789776 h 6858002"/>
              <a:gd name="connsiteX230" fmla="*/ 4139554 w 4572002"/>
              <a:gd name="connsiteY230" fmla="*/ 3754652 h 6858002"/>
              <a:gd name="connsiteX231" fmla="*/ 4139172 w 4572002"/>
              <a:gd name="connsiteY231" fmla="*/ 3734838 h 6858002"/>
              <a:gd name="connsiteX232" fmla="*/ 4143220 w 4572002"/>
              <a:gd name="connsiteY232" fmla="*/ 3680164 h 6858002"/>
              <a:gd name="connsiteX233" fmla="*/ 4143220 w 4572002"/>
              <a:gd name="connsiteY233" fmla="*/ 3680163 h 6858002"/>
              <a:gd name="connsiteX234" fmla="*/ 4140382 w 4572002"/>
              <a:gd name="connsiteY234" fmla="*/ 3668940 h 6858002"/>
              <a:gd name="connsiteX235" fmla="*/ 4136708 w 4572002"/>
              <a:gd name="connsiteY235" fmla="*/ 3654416 h 6858002"/>
              <a:gd name="connsiteX236" fmla="*/ 4136708 w 4572002"/>
              <a:gd name="connsiteY236" fmla="*/ 3654416 h 6858002"/>
              <a:gd name="connsiteX237" fmla="*/ 4136708 w 4572002"/>
              <a:gd name="connsiteY237" fmla="*/ 3654415 h 6858002"/>
              <a:gd name="connsiteX238" fmla="*/ 4118979 w 4572002"/>
              <a:gd name="connsiteY238" fmla="*/ 3630632 h 6858002"/>
              <a:gd name="connsiteX239" fmla="*/ 4105453 w 4572002"/>
              <a:gd name="connsiteY239" fmla="*/ 3606817 h 6858002"/>
              <a:gd name="connsiteX240" fmla="*/ 4095707 w 4572002"/>
              <a:gd name="connsiteY240" fmla="*/ 3587174 h 6858002"/>
              <a:gd name="connsiteX241" fmla="*/ 4093355 w 4572002"/>
              <a:gd name="connsiteY241" fmla="*/ 3574408 h 6858002"/>
              <a:gd name="connsiteX242" fmla="*/ 4098434 w 4572002"/>
              <a:gd name="connsiteY242" fmla="*/ 3562321 h 6858002"/>
              <a:gd name="connsiteX243" fmla="*/ 4110977 w 4572002"/>
              <a:gd name="connsiteY243" fmla="*/ 3544714 h 6858002"/>
              <a:gd name="connsiteX244" fmla="*/ 4133076 w 4572002"/>
              <a:gd name="connsiteY244" fmla="*/ 3489468 h 6858002"/>
              <a:gd name="connsiteX245" fmla="*/ 4180703 w 4572002"/>
              <a:gd name="connsiteY245" fmla="*/ 3172655 h 6858002"/>
              <a:gd name="connsiteX246" fmla="*/ 4193158 w 4572002"/>
              <a:gd name="connsiteY246" fmla="*/ 3077402 h 6858002"/>
              <a:gd name="connsiteX247" fmla="*/ 4193158 w 4572002"/>
              <a:gd name="connsiteY247" fmla="*/ 3077401 h 6858002"/>
              <a:gd name="connsiteX248" fmla="*/ 4181465 w 4572002"/>
              <a:gd name="connsiteY248" fmla="*/ 2982148 h 6858002"/>
              <a:gd name="connsiteX249" fmla="*/ 4177881 w 4572002"/>
              <a:gd name="connsiteY249" fmla="*/ 2947863 h 6858002"/>
              <a:gd name="connsiteX250" fmla="*/ 4177882 w 4572002"/>
              <a:gd name="connsiteY250" fmla="*/ 2947858 h 6858002"/>
              <a:gd name="connsiteX251" fmla="*/ 4185787 w 4572002"/>
              <a:gd name="connsiteY251" fmla="*/ 2903551 h 6858002"/>
              <a:gd name="connsiteX252" fmla="*/ 4202421 w 4572002"/>
              <a:gd name="connsiteY252" fmla="*/ 2848794 h 6858002"/>
              <a:gd name="connsiteX253" fmla="*/ 4211111 w 4572002"/>
              <a:gd name="connsiteY253" fmla="*/ 2836173 h 6858002"/>
              <a:gd name="connsiteX254" fmla="*/ 3726625 w 4572002"/>
              <a:gd name="connsiteY254" fmla="*/ 1508458 h 6858002"/>
              <a:gd name="connsiteX255" fmla="*/ 3698531 w 4572002"/>
              <a:gd name="connsiteY255" fmla="*/ 1596214 h 6858002"/>
              <a:gd name="connsiteX256" fmla="*/ 3700436 w 4572002"/>
              <a:gd name="connsiteY256" fmla="*/ 1624981 h 6858002"/>
              <a:gd name="connsiteX257" fmla="*/ 3757017 w 4572002"/>
              <a:gd name="connsiteY257" fmla="*/ 1697754 h 6858002"/>
              <a:gd name="connsiteX258" fmla="*/ 3779686 w 4572002"/>
              <a:gd name="connsiteY258" fmla="*/ 1733189 h 6858002"/>
              <a:gd name="connsiteX259" fmla="*/ 3821407 w 4572002"/>
              <a:gd name="connsiteY259" fmla="*/ 1833776 h 6858002"/>
              <a:gd name="connsiteX260" fmla="*/ 3829028 w 4572002"/>
              <a:gd name="connsiteY260" fmla="*/ 1842159 h 6858002"/>
              <a:gd name="connsiteX261" fmla="*/ 3919519 w 4572002"/>
              <a:gd name="connsiteY261" fmla="*/ 1916455 h 6858002"/>
              <a:gd name="connsiteX262" fmla="*/ 3934949 w 4572002"/>
              <a:gd name="connsiteY262" fmla="*/ 1933220 h 6858002"/>
              <a:gd name="connsiteX263" fmla="*/ 3958954 w 4572002"/>
              <a:gd name="connsiteY263" fmla="*/ 1953414 h 6858002"/>
              <a:gd name="connsiteX264" fmla="*/ 4005437 w 4572002"/>
              <a:gd name="connsiteY264" fmla="*/ 2016470 h 6858002"/>
              <a:gd name="connsiteX265" fmla="*/ 4020296 w 4572002"/>
              <a:gd name="connsiteY265" fmla="*/ 2094579 h 6858002"/>
              <a:gd name="connsiteX266" fmla="*/ 4042967 w 4572002"/>
              <a:gd name="connsiteY266" fmla="*/ 2188880 h 6858002"/>
              <a:gd name="connsiteX267" fmla="*/ 4058207 w 4572002"/>
              <a:gd name="connsiteY267" fmla="*/ 2228315 h 6858002"/>
              <a:gd name="connsiteX268" fmla="*/ 4087164 w 4572002"/>
              <a:gd name="connsiteY268" fmla="*/ 2334045 h 6858002"/>
              <a:gd name="connsiteX269" fmla="*/ 4111549 w 4572002"/>
              <a:gd name="connsiteY269" fmla="*/ 2409486 h 6858002"/>
              <a:gd name="connsiteX270" fmla="*/ 4128650 w 4572002"/>
              <a:gd name="connsiteY270" fmla="*/ 2435913 h 6858002"/>
              <a:gd name="connsiteX271" fmla="*/ 4134481 w 4572002"/>
              <a:gd name="connsiteY271" fmla="*/ 2463018 h 6858002"/>
              <a:gd name="connsiteX272" fmla="*/ 4125839 w 4572002"/>
              <a:gd name="connsiteY272" fmla="*/ 2518262 h 6858002"/>
              <a:gd name="connsiteX273" fmla="*/ 4125838 w 4572002"/>
              <a:gd name="connsiteY273" fmla="*/ 2518264 h 6858002"/>
              <a:gd name="connsiteX274" fmla="*/ 4122194 w 4572002"/>
              <a:gd name="connsiteY274" fmla="*/ 2545006 h 6858002"/>
              <a:gd name="connsiteX275" fmla="*/ 4122194 w 4572002"/>
              <a:gd name="connsiteY275" fmla="*/ 2545007 h 6858002"/>
              <a:gd name="connsiteX276" fmla="*/ 4126408 w 4572002"/>
              <a:gd name="connsiteY276" fmla="*/ 2571035 h 6858002"/>
              <a:gd name="connsiteX277" fmla="*/ 4199563 w 4572002"/>
              <a:gd name="connsiteY277" fmla="*/ 2668002 h 6858002"/>
              <a:gd name="connsiteX278" fmla="*/ 4247953 w 4572002"/>
              <a:gd name="connsiteY278" fmla="*/ 2745349 h 6858002"/>
              <a:gd name="connsiteX279" fmla="*/ 4247954 w 4572002"/>
              <a:gd name="connsiteY279" fmla="*/ 2745352 h 6858002"/>
              <a:gd name="connsiteX280" fmla="*/ 4253873 w 4572002"/>
              <a:gd name="connsiteY280" fmla="*/ 2778006 h 6858002"/>
              <a:gd name="connsiteX281" fmla="*/ 4253453 w 4572002"/>
              <a:gd name="connsiteY281" fmla="*/ 2785440 h 6858002"/>
              <a:gd name="connsiteX282" fmla="*/ 4243374 w 4572002"/>
              <a:gd name="connsiteY282" fmla="*/ 2811780 h 6858002"/>
              <a:gd name="connsiteX283" fmla="*/ 4243371 w 4572002"/>
              <a:gd name="connsiteY283" fmla="*/ 2811787 h 6858002"/>
              <a:gd name="connsiteX284" fmla="*/ 4243372 w 4572002"/>
              <a:gd name="connsiteY284" fmla="*/ 2811787 h 6858002"/>
              <a:gd name="connsiteX285" fmla="*/ 4243374 w 4572002"/>
              <a:gd name="connsiteY285" fmla="*/ 2811780 h 6858002"/>
              <a:gd name="connsiteX286" fmla="*/ 4253025 w 4572002"/>
              <a:gd name="connsiteY286" fmla="*/ 2793023 h 6858002"/>
              <a:gd name="connsiteX287" fmla="*/ 4253453 w 4572002"/>
              <a:gd name="connsiteY287" fmla="*/ 2785440 h 6858002"/>
              <a:gd name="connsiteX288" fmla="*/ 4254654 w 4572002"/>
              <a:gd name="connsiteY288" fmla="*/ 2782305 h 6858002"/>
              <a:gd name="connsiteX289" fmla="*/ 4253873 w 4572002"/>
              <a:gd name="connsiteY289" fmla="*/ 2778006 h 6858002"/>
              <a:gd name="connsiteX290" fmla="*/ 4254284 w 4572002"/>
              <a:gd name="connsiteY290" fmla="*/ 2770758 h 6858002"/>
              <a:gd name="connsiteX291" fmla="*/ 4247954 w 4572002"/>
              <a:gd name="connsiteY291" fmla="*/ 2745352 h 6858002"/>
              <a:gd name="connsiteX292" fmla="*/ 4247953 w 4572002"/>
              <a:gd name="connsiteY292" fmla="*/ 2745348 h 6858002"/>
              <a:gd name="connsiteX293" fmla="*/ 4199563 w 4572002"/>
              <a:gd name="connsiteY293" fmla="*/ 2668001 h 6858002"/>
              <a:gd name="connsiteX294" fmla="*/ 4126408 w 4572002"/>
              <a:gd name="connsiteY294" fmla="*/ 2571034 h 6858002"/>
              <a:gd name="connsiteX295" fmla="*/ 4122194 w 4572002"/>
              <a:gd name="connsiteY295" fmla="*/ 2545007 h 6858002"/>
              <a:gd name="connsiteX296" fmla="*/ 4125838 w 4572002"/>
              <a:gd name="connsiteY296" fmla="*/ 2518265 h 6858002"/>
              <a:gd name="connsiteX297" fmla="*/ 4125839 w 4572002"/>
              <a:gd name="connsiteY297" fmla="*/ 2518262 h 6858002"/>
              <a:gd name="connsiteX298" fmla="*/ 4132419 w 4572002"/>
              <a:gd name="connsiteY298" fmla="*/ 2490551 h 6858002"/>
              <a:gd name="connsiteX299" fmla="*/ 4134481 w 4572002"/>
              <a:gd name="connsiteY299" fmla="*/ 2463018 h 6858002"/>
              <a:gd name="connsiteX300" fmla="*/ 4134481 w 4572002"/>
              <a:gd name="connsiteY300" fmla="*/ 2463017 h 6858002"/>
              <a:gd name="connsiteX301" fmla="*/ 4111549 w 4572002"/>
              <a:gd name="connsiteY301" fmla="*/ 2409485 h 6858002"/>
              <a:gd name="connsiteX302" fmla="*/ 4087164 w 4572002"/>
              <a:gd name="connsiteY302" fmla="*/ 2334044 h 6858002"/>
              <a:gd name="connsiteX303" fmla="*/ 4058207 w 4572002"/>
              <a:gd name="connsiteY303" fmla="*/ 2228314 h 6858002"/>
              <a:gd name="connsiteX304" fmla="*/ 4042967 w 4572002"/>
              <a:gd name="connsiteY304" fmla="*/ 2188879 h 6858002"/>
              <a:gd name="connsiteX305" fmla="*/ 4020296 w 4572002"/>
              <a:gd name="connsiteY305" fmla="*/ 2094578 h 6858002"/>
              <a:gd name="connsiteX306" fmla="*/ 4005437 w 4572002"/>
              <a:gd name="connsiteY306" fmla="*/ 2016469 h 6858002"/>
              <a:gd name="connsiteX307" fmla="*/ 3958954 w 4572002"/>
              <a:gd name="connsiteY307" fmla="*/ 1953413 h 6858002"/>
              <a:gd name="connsiteX308" fmla="*/ 3934949 w 4572002"/>
              <a:gd name="connsiteY308" fmla="*/ 1933219 h 6858002"/>
              <a:gd name="connsiteX309" fmla="*/ 3919519 w 4572002"/>
              <a:gd name="connsiteY309" fmla="*/ 1916454 h 6858002"/>
              <a:gd name="connsiteX310" fmla="*/ 3829028 w 4572002"/>
              <a:gd name="connsiteY310" fmla="*/ 1842158 h 6858002"/>
              <a:gd name="connsiteX311" fmla="*/ 3821407 w 4572002"/>
              <a:gd name="connsiteY311" fmla="*/ 1833775 h 6858002"/>
              <a:gd name="connsiteX312" fmla="*/ 3779686 w 4572002"/>
              <a:gd name="connsiteY312" fmla="*/ 1733188 h 6858002"/>
              <a:gd name="connsiteX313" fmla="*/ 3757018 w 4572002"/>
              <a:gd name="connsiteY313" fmla="*/ 1697753 h 6858002"/>
              <a:gd name="connsiteX314" fmla="*/ 3700436 w 4572002"/>
              <a:gd name="connsiteY314" fmla="*/ 1624980 h 6858002"/>
              <a:gd name="connsiteX315" fmla="*/ 3698532 w 4572002"/>
              <a:gd name="connsiteY315" fmla="*/ 1596213 h 6858002"/>
              <a:gd name="connsiteX316" fmla="*/ 3745230 w 4572002"/>
              <a:gd name="connsiteY316" fmla="*/ 1459073 h 6858002"/>
              <a:gd name="connsiteX317" fmla="*/ 3745229 w 4572002"/>
              <a:gd name="connsiteY317" fmla="*/ 1459074 h 6858002"/>
              <a:gd name="connsiteX318" fmla="*/ 3736012 w 4572002"/>
              <a:gd name="connsiteY318" fmla="*/ 1481572 h 6858002"/>
              <a:gd name="connsiteX319" fmla="*/ 3764423 w 4572002"/>
              <a:gd name="connsiteY319" fmla="*/ 1268758 h 6858002"/>
              <a:gd name="connsiteX320" fmla="*/ 3769590 w 4572002"/>
              <a:gd name="connsiteY320" fmla="*/ 1286070 h 6858002"/>
              <a:gd name="connsiteX321" fmla="*/ 3791927 w 4572002"/>
              <a:gd name="connsiteY321" fmla="*/ 1350628 h 6858002"/>
              <a:gd name="connsiteX322" fmla="*/ 3786333 w 4572002"/>
              <a:gd name="connsiteY322" fmla="*/ 1413840 h 6858002"/>
              <a:gd name="connsiteX323" fmla="*/ 3791928 w 4572002"/>
              <a:gd name="connsiteY323" fmla="*/ 1350627 h 6858002"/>
              <a:gd name="connsiteX324" fmla="*/ 3769590 w 4572002"/>
              <a:gd name="connsiteY324" fmla="*/ 1286069 h 6858002"/>
              <a:gd name="connsiteX325" fmla="*/ 3706152 w 4572002"/>
              <a:gd name="connsiteY325" fmla="*/ 773035 h 6858002"/>
              <a:gd name="connsiteX326" fmla="*/ 3706152 w 4572002"/>
              <a:gd name="connsiteY326" fmla="*/ 773036 h 6858002"/>
              <a:gd name="connsiteX327" fmla="*/ 3714152 w 4572002"/>
              <a:gd name="connsiteY327" fmla="*/ 854380 h 6858002"/>
              <a:gd name="connsiteX328" fmla="*/ 3745205 w 4572002"/>
              <a:gd name="connsiteY328" fmla="*/ 915344 h 6858002"/>
              <a:gd name="connsiteX329" fmla="*/ 3755683 w 4572002"/>
              <a:gd name="connsiteY329" fmla="*/ 927156 h 6858002"/>
              <a:gd name="connsiteX330" fmla="*/ 3752063 w 4572002"/>
              <a:gd name="connsiteY330" fmla="*/ 1097088 h 6858002"/>
              <a:gd name="connsiteX331" fmla="*/ 3747681 w 4572002"/>
              <a:gd name="connsiteY331" fmla="*/ 1123186 h 6858002"/>
              <a:gd name="connsiteX332" fmla="*/ 3772400 w 4572002"/>
              <a:gd name="connsiteY332" fmla="*/ 1184029 h 6858002"/>
              <a:gd name="connsiteX333" fmla="*/ 3747682 w 4572002"/>
              <a:gd name="connsiteY333" fmla="*/ 1123185 h 6858002"/>
              <a:gd name="connsiteX334" fmla="*/ 3752064 w 4572002"/>
              <a:gd name="connsiteY334" fmla="*/ 1097087 h 6858002"/>
              <a:gd name="connsiteX335" fmla="*/ 3755684 w 4572002"/>
              <a:gd name="connsiteY335" fmla="*/ 927155 h 6858002"/>
              <a:gd name="connsiteX336" fmla="*/ 3745206 w 4572002"/>
              <a:gd name="connsiteY336" fmla="*/ 915343 h 6858002"/>
              <a:gd name="connsiteX337" fmla="*/ 3714152 w 4572002"/>
              <a:gd name="connsiteY337" fmla="*/ 854379 h 6858002"/>
              <a:gd name="connsiteX338" fmla="*/ 3761553 w 4572002"/>
              <a:gd name="connsiteY338" fmla="*/ 517851 h 6858002"/>
              <a:gd name="connsiteX339" fmla="*/ 3752635 w 4572002"/>
              <a:gd name="connsiteY339" fmla="*/ 556048 h 6858002"/>
              <a:gd name="connsiteX340" fmla="*/ 3746157 w 4572002"/>
              <a:gd name="connsiteY340" fmla="*/ 580051 h 6858002"/>
              <a:gd name="connsiteX341" fmla="*/ 3742776 w 4572002"/>
              <a:gd name="connsiteY341" fmla="*/ 642538 h 6858002"/>
              <a:gd name="connsiteX342" fmla="*/ 3730253 w 4572002"/>
              <a:gd name="connsiteY342" fmla="*/ 694928 h 6858002"/>
              <a:gd name="connsiteX343" fmla="*/ 3742777 w 4572002"/>
              <a:gd name="connsiteY343" fmla="*/ 642537 h 6858002"/>
              <a:gd name="connsiteX344" fmla="*/ 3746158 w 4572002"/>
              <a:gd name="connsiteY344" fmla="*/ 580050 h 6858002"/>
              <a:gd name="connsiteX345" fmla="*/ 3752636 w 4572002"/>
              <a:gd name="connsiteY345" fmla="*/ 556047 h 6858002"/>
              <a:gd name="connsiteX346" fmla="*/ 3774848 w 4572002"/>
              <a:gd name="connsiteY346" fmla="*/ 298169 h 6858002"/>
              <a:gd name="connsiteX347" fmla="*/ 3760065 w 4572002"/>
              <a:gd name="connsiteY347" fmla="*/ 313534 h 6858002"/>
              <a:gd name="connsiteX348" fmla="*/ 3759493 w 4572002"/>
              <a:gd name="connsiteY348" fmla="*/ 338871 h 6858002"/>
              <a:gd name="connsiteX349" fmla="*/ 3759500 w 4572002"/>
              <a:gd name="connsiteY349" fmla="*/ 338900 h 6858002"/>
              <a:gd name="connsiteX350" fmla="*/ 3769400 w 4572002"/>
              <a:gd name="connsiteY350" fmla="*/ 395640 h 6858002"/>
              <a:gd name="connsiteX351" fmla="*/ 3765590 w 4572002"/>
              <a:gd name="connsiteY351" fmla="*/ 367328 h 6858002"/>
              <a:gd name="connsiteX352" fmla="*/ 3759500 w 4572002"/>
              <a:gd name="connsiteY352" fmla="*/ 338900 h 6858002"/>
              <a:gd name="connsiteX353" fmla="*/ 3759494 w 4572002"/>
              <a:gd name="connsiteY353" fmla="*/ 338870 h 6858002"/>
              <a:gd name="connsiteX354" fmla="*/ 3760066 w 4572002"/>
              <a:gd name="connsiteY354" fmla="*/ 313533 h 6858002"/>
              <a:gd name="connsiteX355" fmla="*/ 3782393 w 4572002"/>
              <a:gd name="connsiteY355" fmla="*/ 281568 h 6858002"/>
              <a:gd name="connsiteX356" fmla="*/ 3777498 w 4572002"/>
              <a:gd name="connsiteY356" fmla="*/ 295415 h 6858002"/>
              <a:gd name="connsiteX357" fmla="*/ 3777499 w 4572002"/>
              <a:gd name="connsiteY357" fmla="*/ 295415 h 6858002"/>
              <a:gd name="connsiteX358" fmla="*/ 3769073 w 4572002"/>
              <a:gd name="connsiteY358" fmla="*/ 24486 h 6858002"/>
              <a:gd name="connsiteX359" fmla="*/ 3766810 w 4572002"/>
              <a:gd name="connsiteY359" fmla="*/ 74129 h 6858002"/>
              <a:gd name="connsiteX360" fmla="*/ 3772734 w 4572002"/>
              <a:gd name="connsiteY360" fmla="*/ 125861 h 6858002"/>
              <a:gd name="connsiteX361" fmla="*/ 3777129 w 4572002"/>
              <a:gd name="connsiteY361" fmla="*/ 153387 h 6858002"/>
              <a:gd name="connsiteX362" fmla="*/ 3785402 w 4572002"/>
              <a:gd name="connsiteY362" fmla="*/ 228944 h 6858002"/>
              <a:gd name="connsiteX363" fmla="*/ 3780943 w 4572002"/>
              <a:gd name="connsiteY363" fmla="*/ 177271 h 6858002"/>
              <a:gd name="connsiteX364" fmla="*/ 3777129 w 4572002"/>
              <a:gd name="connsiteY364" fmla="*/ 153387 h 6858002"/>
              <a:gd name="connsiteX365" fmla="*/ 3776930 w 4572002"/>
              <a:gd name="connsiteY365" fmla="*/ 151569 h 6858002"/>
              <a:gd name="connsiteX366" fmla="*/ 3766811 w 4572002"/>
              <a:gd name="connsiteY366" fmla="*/ 74129 h 6858002"/>
              <a:gd name="connsiteX367" fmla="*/ 3766492 w 4572002"/>
              <a:gd name="connsiteY367" fmla="*/ 0 h 6858002"/>
              <a:gd name="connsiteX368" fmla="*/ 4230600 w 4572002"/>
              <a:gd name="connsiteY368" fmla="*/ 0 h 6858002"/>
              <a:gd name="connsiteX369" fmla="*/ 4229473 w 4572002"/>
              <a:gd name="connsiteY369" fmla="*/ 2817 h 6858002"/>
              <a:gd name="connsiteX370" fmla="*/ 4215375 w 4572002"/>
              <a:gd name="connsiteY370" fmla="*/ 63587 h 6858002"/>
              <a:gd name="connsiteX371" fmla="*/ 4201468 w 4572002"/>
              <a:gd name="connsiteY371" fmla="*/ 176939 h 6858002"/>
              <a:gd name="connsiteX372" fmla="*/ 4193466 w 4572002"/>
              <a:gd name="connsiteY372" fmla="*/ 200182 h 6858002"/>
              <a:gd name="connsiteX373" fmla="*/ 4155554 w 4572002"/>
              <a:gd name="connsiteY373" fmla="*/ 340774 h 6858002"/>
              <a:gd name="connsiteX374" fmla="*/ 4156319 w 4572002"/>
              <a:gd name="connsiteY374" fmla="*/ 453364 h 6858002"/>
              <a:gd name="connsiteX375" fmla="*/ 4158033 w 4572002"/>
              <a:gd name="connsiteY375" fmla="*/ 462126 h 6858002"/>
              <a:gd name="connsiteX376" fmla="*/ 4170605 w 4572002"/>
              <a:gd name="connsiteY376" fmla="*/ 505182 h 6858002"/>
              <a:gd name="connsiteX377" fmla="*/ 4167177 w 4572002"/>
              <a:gd name="connsiteY377" fmla="*/ 571860 h 6858002"/>
              <a:gd name="connsiteX378" fmla="*/ 4149840 w 4572002"/>
              <a:gd name="connsiteY378" fmla="*/ 617772 h 6858002"/>
              <a:gd name="connsiteX379" fmla="*/ 4149078 w 4572002"/>
              <a:gd name="connsiteY379" fmla="*/ 674923 h 6858002"/>
              <a:gd name="connsiteX380" fmla="*/ 4159937 w 4572002"/>
              <a:gd name="connsiteY380" fmla="*/ 740268 h 6858002"/>
              <a:gd name="connsiteX381" fmla="*/ 4162223 w 4572002"/>
              <a:gd name="connsiteY381" fmla="*/ 769605 h 6858002"/>
              <a:gd name="connsiteX382" fmla="*/ 4184703 w 4572002"/>
              <a:gd name="connsiteY382" fmla="*/ 850189 h 6858002"/>
              <a:gd name="connsiteX383" fmla="*/ 4179179 w 4572002"/>
              <a:gd name="connsiteY383" fmla="*/ 898198 h 6858002"/>
              <a:gd name="connsiteX384" fmla="*/ 4164319 w 4572002"/>
              <a:gd name="connsiteY384" fmla="*/ 945444 h 6858002"/>
              <a:gd name="connsiteX385" fmla="*/ 4150030 w 4572002"/>
              <a:gd name="connsiteY385" fmla="*/ 975733 h 6858002"/>
              <a:gd name="connsiteX386" fmla="*/ 4139934 w 4572002"/>
              <a:gd name="connsiteY386" fmla="*/ 1036887 h 6858002"/>
              <a:gd name="connsiteX387" fmla="*/ 4141458 w 4572002"/>
              <a:gd name="connsiteY387" fmla="*/ 1048125 h 6858002"/>
              <a:gd name="connsiteX388" fmla="*/ 4154032 w 4572002"/>
              <a:gd name="connsiteY388" fmla="*/ 1230633 h 6858002"/>
              <a:gd name="connsiteX389" fmla="*/ 4174225 w 4572002"/>
              <a:gd name="connsiteY389" fmla="*/ 1303024 h 6858002"/>
              <a:gd name="connsiteX390" fmla="*/ 4176701 w 4572002"/>
              <a:gd name="connsiteY390" fmla="*/ 1318456 h 6858002"/>
              <a:gd name="connsiteX391" fmla="*/ 4199372 w 4572002"/>
              <a:gd name="connsiteY391" fmla="*/ 1472575 h 6858002"/>
              <a:gd name="connsiteX392" fmla="*/ 4200325 w 4572002"/>
              <a:gd name="connsiteY392" fmla="*/ 1489720 h 6858002"/>
              <a:gd name="connsiteX393" fmla="*/ 4196324 w 4572002"/>
              <a:gd name="connsiteY393" fmla="*/ 1537537 h 6858002"/>
              <a:gd name="connsiteX394" fmla="*/ 4237474 w 4572002"/>
              <a:gd name="connsiteY394" fmla="*/ 1650317 h 6858002"/>
              <a:gd name="connsiteX395" fmla="*/ 4251572 w 4572002"/>
              <a:gd name="connsiteY395" fmla="*/ 1763287 h 6858002"/>
              <a:gd name="connsiteX396" fmla="*/ 4251380 w 4572002"/>
              <a:gd name="connsiteY396" fmla="*/ 1825393 h 6858002"/>
              <a:gd name="connsiteX397" fmla="*/ 4261478 w 4572002"/>
              <a:gd name="connsiteY397" fmla="*/ 1869780 h 6858002"/>
              <a:gd name="connsiteX398" fmla="*/ 4292149 w 4572002"/>
              <a:gd name="connsiteY398" fmla="*/ 1978940 h 6858002"/>
              <a:gd name="connsiteX399" fmla="*/ 4296911 w 4572002"/>
              <a:gd name="connsiteY399" fmla="*/ 2030378 h 6858002"/>
              <a:gd name="connsiteX400" fmla="*/ 4307201 w 4572002"/>
              <a:gd name="connsiteY400" fmla="*/ 2085054 h 6858002"/>
              <a:gd name="connsiteX401" fmla="*/ 4353302 w 4572002"/>
              <a:gd name="connsiteY401" fmla="*/ 2220312 h 6858002"/>
              <a:gd name="connsiteX402" fmla="*/ 4350636 w 4572002"/>
              <a:gd name="connsiteY402" fmla="*/ 2330806 h 6858002"/>
              <a:gd name="connsiteX403" fmla="*/ 4351206 w 4572002"/>
              <a:gd name="connsiteY403" fmla="*/ 2401292 h 6858002"/>
              <a:gd name="connsiteX404" fmla="*/ 4366446 w 4572002"/>
              <a:gd name="connsiteY404" fmla="*/ 2485307 h 6858002"/>
              <a:gd name="connsiteX405" fmla="*/ 4388736 w 4572002"/>
              <a:gd name="connsiteY405" fmla="*/ 2554079 h 6858002"/>
              <a:gd name="connsiteX406" fmla="*/ 4406453 w 4572002"/>
              <a:gd name="connsiteY406" fmla="*/ 2649143 h 6858002"/>
              <a:gd name="connsiteX407" fmla="*/ 4440554 w 4572002"/>
              <a:gd name="connsiteY407" fmla="*/ 2743826 h 6858002"/>
              <a:gd name="connsiteX408" fmla="*/ 4466653 w 4572002"/>
              <a:gd name="connsiteY408" fmla="*/ 2809930 h 6858002"/>
              <a:gd name="connsiteX409" fmla="*/ 4489705 w 4572002"/>
              <a:gd name="connsiteY409" fmla="*/ 2901943 h 6858002"/>
              <a:gd name="connsiteX410" fmla="*/ 4505897 w 4572002"/>
              <a:gd name="connsiteY410" fmla="*/ 3042728 h 6858002"/>
              <a:gd name="connsiteX411" fmla="*/ 4507613 w 4572002"/>
              <a:gd name="connsiteY411" fmla="*/ 3107500 h 6858002"/>
              <a:gd name="connsiteX412" fmla="*/ 4545521 w 4572002"/>
              <a:gd name="connsiteY412" fmla="*/ 3209993 h 6858002"/>
              <a:gd name="connsiteX413" fmla="*/ 4563811 w 4572002"/>
              <a:gd name="connsiteY413" fmla="*/ 3253809 h 6858002"/>
              <a:gd name="connsiteX414" fmla="*/ 4548570 w 4572002"/>
              <a:gd name="connsiteY414" fmla="*/ 3293244 h 6858002"/>
              <a:gd name="connsiteX415" fmla="*/ 4531043 w 4572002"/>
              <a:gd name="connsiteY415" fmla="*/ 3318771 h 6858002"/>
              <a:gd name="connsiteX416" fmla="*/ 4545904 w 4572002"/>
              <a:gd name="connsiteY416" fmla="*/ 3399546 h 6858002"/>
              <a:gd name="connsiteX417" fmla="*/ 4561524 w 4572002"/>
              <a:gd name="connsiteY417" fmla="*/ 3485275 h 6858002"/>
              <a:gd name="connsiteX418" fmla="*/ 4572002 w 4572002"/>
              <a:gd name="connsiteY418" fmla="*/ 3546617 h 6858002"/>
              <a:gd name="connsiteX419" fmla="*/ 4563620 w 4572002"/>
              <a:gd name="connsiteY419" fmla="*/ 3623201 h 6858002"/>
              <a:gd name="connsiteX420" fmla="*/ 4560192 w 4572002"/>
              <a:gd name="connsiteY420" fmla="*/ 3683591 h 6858002"/>
              <a:gd name="connsiteX421" fmla="*/ 4550476 w 4572002"/>
              <a:gd name="connsiteY421" fmla="*/ 3732361 h 6858002"/>
              <a:gd name="connsiteX422" fmla="*/ 4544759 w 4572002"/>
              <a:gd name="connsiteY422" fmla="*/ 3749506 h 6858002"/>
              <a:gd name="connsiteX423" fmla="*/ 4500182 w 4572002"/>
              <a:gd name="connsiteY423" fmla="*/ 3885338 h 6858002"/>
              <a:gd name="connsiteX424" fmla="*/ 4464557 w 4572002"/>
              <a:gd name="connsiteY424" fmla="*/ 4030503 h 6858002"/>
              <a:gd name="connsiteX425" fmla="*/ 4487039 w 4572002"/>
              <a:gd name="connsiteY425" fmla="*/ 4124614 h 6858002"/>
              <a:gd name="connsiteX426" fmla="*/ 4486656 w 4572002"/>
              <a:gd name="connsiteY426" fmla="*/ 4159667 h 6858002"/>
              <a:gd name="connsiteX427" fmla="*/ 4491801 w 4572002"/>
              <a:gd name="connsiteY427" fmla="*/ 4320837 h 6858002"/>
              <a:gd name="connsiteX428" fmla="*/ 4497325 w 4572002"/>
              <a:gd name="connsiteY428" fmla="*/ 4349222 h 6858002"/>
              <a:gd name="connsiteX429" fmla="*/ 4474653 w 4572002"/>
              <a:gd name="connsiteY429" fmla="*/ 4502579 h 6858002"/>
              <a:gd name="connsiteX430" fmla="*/ 4470844 w 4572002"/>
              <a:gd name="connsiteY430" fmla="*/ 4558207 h 6858002"/>
              <a:gd name="connsiteX431" fmla="*/ 4464557 w 4572002"/>
              <a:gd name="connsiteY431" fmla="*/ 4609452 h 6858002"/>
              <a:gd name="connsiteX432" fmla="*/ 4463033 w 4572002"/>
              <a:gd name="connsiteY432" fmla="*/ 4681083 h 6858002"/>
              <a:gd name="connsiteX433" fmla="*/ 4465891 w 4572002"/>
              <a:gd name="connsiteY433" fmla="*/ 4755381 h 6858002"/>
              <a:gd name="connsiteX434" fmla="*/ 4465319 w 4572002"/>
              <a:gd name="connsiteY434" fmla="*/ 4838250 h 6858002"/>
              <a:gd name="connsiteX435" fmla="*/ 4460367 w 4572002"/>
              <a:gd name="connsiteY435" fmla="*/ 4871019 h 6858002"/>
              <a:gd name="connsiteX436" fmla="*/ 4463795 w 4572002"/>
              <a:gd name="connsiteY436" fmla="*/ 4959602 h 6858002"/>
              <a:gd name="connsiteX437" fmla="*/ 4458082 w 4572002"/>
              <a:gd name="connsiteY437" fmla="*/ 5006086 h 6858002"/>
              <a:gd name="connsiteX438" fmla="*/ 4456937 w 4572002"/>
              <a:gd name="connsiteY438" fmla="*/ 5082670 h 6858002"/>
              <a:gd name="connsiteX439" fmla="*/ 4455603 w 4572002"/>
              <a:gd name="connsiteY439" fmla="*/ 5107627 h 6858002"/>
              <a:gd name="connsiteX440" fmla="*/ 4454840 w 4572002"/>
              <a:gd name="connsiteY440" fmla="*/ 5129916 h 6858002"/>
              <a:gd name="connsiteX441" fmla="*/ 4470464 w 4572002"/>
              <a:gd name="connsiteY441" fmla="*/ 5206308 h 6858002"/>
              <a:gd name="connsiteX442" fmla="*/ 4471415 w 4572002"/>
              <a:gd name="connsiteY442" fmla="*/ 5274129 h 6858002"/>
              <a:gd name="connsiteX443" fmla="*/ 4483990 w 4572002"/>
              <a:gd name="connsiteY443" fmla="*/ 5393005 h 6858002"/>
              <a:gd name="connsiteX444" fmla="*/ 4479607 w 4572002"/>
              <a:gd name="connsiteY444" fmla="*/ 5419295 h 6858002"/>
              <a:gd name="connsiteX445" fmla="*/ 4477894 w 4572002"/>
              <a:gd name="connsiteY445" fmla="*/ 5501594 h 6858002"/>
              <a:gd name="connsiteX446" fmla="*/ 4476560 w 4572002"/>
              <a:gd name="connsiteY446" fmla="*/ 5548460 h 6858002"/>
              <a:gd name="connsiteX447" fmla="*/ 4485703 w 4572002"/>
              <a:gd name="connsiteY447" fmla="*/ 5606372 h 6858002"/>
              <a:gd name="connsiteX448" fmla="*/ 4505134 w 4572002"/>
              <a:gd name="connsiteY448" fmla="*/ 5706959 h 6858002"/>
              <a:gd name="connsiteX449" fmla="*/ 4508183 w 4572002"/>
              <a:gd name="connsiteY449" fmla="*/ 5733440 h 6858002"/>
              <a:gd name="connsiteX450" fmla="*/ 4517519 w 4572002"/>
              <a:gd name="connsiteY450" fmla="*/ 5781830 h 6858002"/>
              <a:gd name="connsiteX451" fmla="*/ 4519234 w 4572002"/>
              <a:gd name="connsiteY451" fmla="*/ 5790592 h 6858002"/>
              <a:gd name="connsiteX452" fmla="*/ 4542855 w 4572002"/>
              <a:gd name="connsiteY452" fmla="*/ 5864318 h 6858002"/>
              <a:gd name="connsiteX453" fmla="*/ 4544759 w 4572002"/>
              <a:gd name="connsiteY453" fmla="*/ 5902610 h 6858002"/>
              <a:gd name="connsiteX454" fmla="*/ 4544951 w 4572002"/>
              <a:gd name="connsiteY454" fmla="*/ 6012723 h 6858002"/>
              <a:gd name="connsiteX455" fmla="*/ 4541332 w 4572002"/>
              <a:gd name="connsiteY455" fmla="*/ 6059397 h 6858002"/>
              <a:gd name="connsiteX456" fmla="*/ 4527426 w 4572002"/>
              <a:gd name="connsiteY456" fmla="*/ 6171605 h 6858002"/>
              <a:gd name="connsiteX457" fmla="*/ 4520568 w 4572002"/>
              <a:gd name="connsiteY457" fmla="*/ 6242093 h 6858002"/>
              <a:gd name="connsiteX458" fmla="*/ 4509706 w 4572002"/>
              <a:gd name="connsiteY458" fmla="*/ 6323058 h 6858002"/>
              <a:gd name="connsiteX459" fmla="*/ 4502848 w 4572002"/>
              <a:gd name="connsiteY459" fmla="*/ 6415833 h 6858002"/>
              <a:gd name="connsiteX460" fmla="*/ 4482084 w 4572002"/>
              <a:gd name="connsiteY460" fmla="*/ 6584812 h 6858002"/>
              <a:gd name="connsiteX461" fmla="*/ 4460557 w 4572002"/>
              <a:gd name="connsiteY461" fmla="*/ 6748458 h 6858002"/>
              <a:gd name="connsiteX462" fmla="*/ 4441507 w 4572002"/>
              <a:gd name="connsiteY462" fmla="*/ 6815516 h 6858002"/>
              <a:gd name="connsiteX463" fmla="*/ 4431806 w 4572002"/>
              <a:gd name="connsiteY463" fmla="*/ 6858001 h 6858002"/>
              <a:gd name="connsiteX464" fmla="*/ 4259554 w 4572002"/>
              <a:gd name="connsiteY464" fmla="*/ 6858001 h 6858002"/>
              <a:gd name="connsiteX465" fmla="*/ 4259554 w 4572002"/>
              <a:gd name="connsiteY465" fmla="*/ 6858002 h 6858002"/>
              <a:gd name="connsiteX466" fmla="*/ 0 w 4572002"/>
              <a:gd name="connsiteY466" fmla="*/ 6858002 h 6858002"/>
              <a:gd name="connsiteX467" fmla="*/ 0 w 4572002"/>
              <a:gd name="connsiteY467" fmla="*/ 2 h 6858002"/>
              <a:gd name="connsiteX468" fmla="*/ 3766492 w 4572002"/>
              <a:gd name="connsiteY468" fmla="*/ 1 h 6858002"/>
              <a:gd name="connsiteX469" fmla="*/ 3769210 w 4572002"/>
              <a:gd name="connsiteY469" fmla="*/ 21486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Lst>
            <a:rect l="l" t="t" r="r" b="b"/>
            <a:pathLst>
              <a:path w="4572002" h="6858002">
                <a:moveTo>
                  <a:pt x="4214994" y="6564620"/>
                </a:moveTo>
                <a:lnTo>
                  <a:pt x="4214994" y="6564621"/>
                </a:lnTo>
                <a:cubicBezTo>
                  <a:pt x="4225281" y="6575479"/>
                  <a:pt x="4231378" y="6582147"/>
                  <a:pt x="4237474" y="6588626"/>
                </a:cubicBezTo>
                <a:lnTo>
                  <a:pt x="4254096" y="6625225"/>
                </a:lnTo>
                <a:lnTo>
                  <a:pt x="4247001" y="6662540"/>
                </a:lnTo>
                <a:lnTo>
                  <a:pt x="4247000" y="6662541"/>
                </a:lnTo>
                <a:lnTo>
                  <a:pt x="4246999" y="6662544"/>
                </a:lnTo>
                <a:lnTo>
                  <a:pt x="4235550" y="6683027"/>
                </a:lnTo>
                <a:lnTo>
                  <a:pt x="4232403" y="6702976"/>
                </a:lnTo>
                <a:lnTo>
                  <a:pt x="4232403" y="6702977"/>
                </a:lnTo>
                <a:cubicBezTo>
                  <a:pt x="4232808" y="6716169"/>
                  <a:pt x="4237951" y="6729219"/>
                  <a:pt x="4246238" y="6742553"/>
                </a:cubicBezTo>
                <a:lnTo>
                  <a:pt x="4246239" y="6742555"/>
                </a:lnTo>
                <a:lnTo>
                  <a:pt x="4265716" y="6812062"/>
                </a:lnTo>
                <a:lnTo>
                  <a:pt x="4265717" y="6812064"/>
                </a:lnTo>
                <a:lnTo>
                  <a:pt x="4265717" y="6812063"/>
                </a:lnTo>
                <a:lnTo>
                  <a:pt x="4265716" y="6812062"/>
                </a:lnTo>
                <a:lnTo>
                  <a:pt x="4260942" y="6776800"/>
                </a:lnTo>
                <a:lnTo>
                  <a:pt x="4246239" y="6742555"/>
                </a:lnTo>
                <a:lnTo>
                  <a:pt x="4246238" y="6742552"/>
                </a:lnTo>
                <a:lnTo>
                  <a:pt x="4232403" y="6702976"/>
                </a:lnTo>
                <a:lnTo>
                  <a:pt x="4246999" y="6662544"/>
                </a:lnTo>
                <a:lnTo>
                  <a:pt x="4247000" y="6662542"/>
                </a:lnTo>
                <a:lnTo>
                  <a:pt x="4247001" y="6662540"/>
                </a:lnTo>
                <a:lnTo>
                  <a:pt x="4254084" y="6645552"/>
                </a:lnTo>
                <a:lnTo>
                  <a:pt x="4254096" y="6625225"/>
                </a:lnTo>
                <a:lnTo>
                  <a:pt x="4254096" y="6625224"/>
                </a:lnTo>
                <a:cubicBezTo>
                  <a:pt x="4252000" y="6611341"/>
                  <a:pt x="4245951" y="6597578"/>
                  <a:pt x="4237474" y="6588625"/>
                </a:cubicBezTo>
                <a:close/>
                <a:moveTo>
                  <a:pt x="4295315" y="6438981"/>
                </a:moveTo>
                <a:lnTo>
                  <a:pt x="4275385" y="6463840"/>
                </a:lnTo>
                <a:lnTo>
                  <a:pt x="4275382" y="6463849"/>
                </a:lnTo>
                <a:lnTo>
                  <a:pt x="4261587" y="6513012"/>
                </a:lnTo>
                <a:lnTo>
                  <a:pt x="4242781" y="6546194"/>
                </a:lnTo>
                <a:lnTo>
                  <a:pt x="4242781" y="6546195"/>
                </a:lnTo>
                <a:lnTo>
                  <a:pt x="4259120" y="6521804"/>
                </a:lnTo>
                <a:lnTo>
                  <a:pt x="4261587" y="6513012"/>
                </a:lnTo>
                <a:lnTo>
                  <a:pt x="4264398" y="6508052"/>
                </a:lnTo>
                <a:lnTo>
                  <a:pt x="4275382" y="6463849"/>
                </a:lnTo>
                <a:lnTo>
                  <a:pt x="4275385" y="6463841"/>
                </a:lnTo>
                <a:cubicBezTo>
                  <a:pt x="4278336" y="6451650"/>
                  <a:pt x="4285813" y="6444077"/>
                  <a:pt x="4295315" y="6438981"/>
                </a:cubicBezTo>
                <a:close/>
                <a:moveTo>
                  <a:pt x="4381289" y="6365204"/>
                </a:moveTo>
                <a:lnTo>
                  <a:pt x="4380008" y="6387910"/>
                </a:lnTo>
                <a:lnTo>
                  <a:pt x="4378243" y="6391549"/>
                </a:lnTo>
                <a:lnTo>
                  <a:pt x="4370589" y="6407332"/>
                </a:lnTo>
                <a:lnTo>
                  <a:pt x="4370589" y="6407333"/>
                </a:lnTo>
                <a:lnTo>
                  <a:pt x="4378243" y="6391549"/>
                </a:lnTo>
                <a:lnTo>
                  <a:pt x="4380008" y="6387910"/>
                </a:lnTo>
                <a:close/>
                <a:moveTo>
                  <a:pt x="4142220" y="4221391"/>
                </a:moveTo>
                <a:lnTo>
                  <a:pt x="4142220" y="4221392"/>
                </a:lnTo>
                <a:cubicBezTo>
                  <a:pt x="4142982" y="4232061"/>
                  <a:pt x="4143172" y="4243873"/>
                  <a:pt x="4147936" y="4253015"/>
                </a:cubicBezTo>
                <a:cubicBezTo>
                  <a:pt x="4160129" y="4277402"/>
                  <a:pt x="4175749" y="4300071"/>
                  <a:pt x="4187752" y="4324646"/>
                </a:cubicBezTo>
                <a:lnTo>
                  <a:pt x="4196706" y="4363891"/>
                </a:lnTo>
                <a:lnTo>
                  <a:pt x="4195944" y="4482004"/>
                </a:lnTo>
                <a:cubicBezTo>
                  <a:pt x="4193276" y="4546776"/>
                  <a:pt x="4192704" y="4612500"/>
                  <a:pt x="4135934" y="4659174"/>
                </a:cubicBezTo>
                <a:cubicBezTo>
                  <a:pt x="4131362" y="4662986"/>
                  <a:pt x="4128694" y="4671176"/>
                  <a:pt x="4127932" y="4677655"/>
                </a:cubicBezTo>
                <a:cubicBezTo>
                  <a:pt x="4124313" y="4707564"/>
                  <a:pt x="4123931" y="4738235"/>
                  <a:pt x="4118025" y="4767764"/>
                </a:cubicBezTo>
                <a:cubicBezTo>
                  <a:pt x="4115644" y="4779575"/>
                  <a:pt x="4114835" y="4790387"/>
                  <a:pt x="4116716" y="4800483"/>
                </a:cubicBezTo>
                <a:lnTo>
                  <a:pt x="4116716" y="4800484"/>
                </a:lnTo>
                <a:cubicBezTo>
                  <a:pt x="4118597" y="4810581"/>
                  <a:pt x="4123170" y="4819964"/>
                  <a:pt x="4131552" y="4828917"/>
                </a:cubicBezTo>
                <a:lnTo>
                  <a:pt x="4153733" y="4863343"/>
                </a:lnTo>
                <a:lnTo>
                  <a:pt x="4161262" y="4889275"/>
                </a:lnTo>
                <a:lnTo>
                  <a:pt x="4159557" y="4912168"/>
                </a:lnTo>
                <a:cubicBezTo>
                  <a:pt x="4157842" y="4919978"/>
                  <a:pt x="4157485" y="4927122"/>
                  <a:pt x="4158155" y="4933804"/>
                </a:cubicBezTo>
                <a:lnTo>
                  <a:pt x="4158155" y="4933805"/>
                </a:lnTo>
                <a:lnTo>
                  <a:pt x="4162914" y="4952673"/>
                </a:lnTo>
                <a:lnTo>
                  <a:pt x="4165707" y="4957454"/>
                </a:lnTo>
                <a:lnTo>
                  <a:pt x="4166985" y="4961456"/>
                </a:lnTo>
                <a:cubicBezTo>
                  <a:pt x="4171496" y="4970097"/>
                  <a:pt x="4177202" y="4978394"/>
                  <a:pt x="4182989" y="4987038"/>
                </a:cubicBezTo>
                <a:cubicBezTo>
                  <a:pt x="4194228" y="5003802"/>
                  <a:pt x="4208326" y="5022853"/>
                  <a:pt x="4209468" y="5041522"/>
                </a:cubicBezTo>
                <a:cubicBezTo>
                  <a:pt x="4210087" y="5052096"/>
                  <a:pt x="4213005" y="5062300"/>
                  <a:pt x="4216684" y="5072376"/>
                </a:cubicBezTo>
                <a:lnTo>
                  <a:pt x="4222587" y="5087441"/>
                </a:lnTo>
                <a:lnTo>
                  <a:pt x="4235615" y="5133220"/>
                </a:lnTo>
                <a:lnTo>
                  <a:pt x="4235616" y="5133225"/>
                </a:lnTo>
                <a:lnTo>
                  <a:pt x="4228901" y="5166113"/>
                </a:lnTo>
                <a:lnTo>
                  <a:pt x="4228901" y="5166114"/>
                </a:lnTo>
                <a:cubicBezTo>
                  <a:pt x="4228139" y="5167638"/>
                  <a:pt x="4228712" y="5169781"/>
                  <a:pt x="4229593" y="5172091"/>
                </a:cubicBezTo>
                <a:lnTo>
                  <a:pt x="4232139" y="5179068"/>
                </a:lnTo>
                <a:cubicBezTo>
                  <a:pt x="4235759" y="5196595"/>
                  <a:pt x="4235807" y="5213598"/>
                  <a:pt x="4231973" y="5229434"/>
                </a:cubicBezTo>
                <a:lnTo>
                  <a:pt x="4225669" y="5241089"/>
                </a:lnTo>
                <a:lnTo>
                  <a:pt x="4208517" y="5272796"/>
                </a:lnTo>
                <a:cubicBezTo>
                  <a:pt x="4196871" y="5285441"/>
                  <a:pt x="4189165" y="5298595"/>
                  <a:pt x="4184613" y="5312288"/>
                </a:cubicBezTo>
                <a:lnTo>
                  <a:pt x="4183557" y="5321350"/>
                </a:lnTo>
                <a:lnTo>
                  <a:pt x="4181083" y="5326163"/>
                </a:lnTo>
                <a:lnTo>
                  <a:pt x="4179637" y="5355014"/>
                </a:lnTo>
                <a:lnTo>
                  <a:pt x="4179637" y="5355015"/>
                </a:lnTo>
                <a:cubicBezTo>
                  <a:pt x="4180286" y="5364883"/>
                  <a:pt x="4181989" y="5375003"/>
                  <a:pt x="4184513" y="5385385"/>
                </a:cubicBezTo>
                <a:cubicBezTo>
                  <a:pt x="4187752" y="5398722"/>
                  <a:pt x="4190038" y="5412058"/>
                  <a:pt x="4192704" y="5425583"/>
                </a:cubicBezTo>
                <a:cubicBezTo>
                  <a:pt x="4196514" y="5443871"/>
                  <a:pt x="4200516" y="5462352"/>
                  <a:pt x="4204327" y="5480638"/>
                </a:cubicBezTo>
                <a:lnTo>
                  <a:pt x="4208850" y="5507668"/>
                </a:lnTo>
                <a:lnTo>
                  <a:pt x="4198232" y="5531692"/>
                </a:lnTo>
                <a:lnTo>
                  <a:pt x="4198231" y="5531693"/>
                </a:lnTo>
                <a:cubicBezTo>
                  <a:pt x="4191181" y="5537600"/>
                  <a:pt x="4187989" y="5542649"/>
                  <a:pt x="4188085" y="5547578"/>
                </a:cubicBezTo>
                <a:lnTo>
                  <a:pt x="4188085" y="5547579"/>
                </a:lnTo>
                <a:cubicBezTo>
                  <a:pt x="4188180" y="5552508"/>
                  <a:pt x="4191562" y="5557318"/>
                  <a:pt x="4197659" y="5562747"/>
                </a:cubicBezTo>
                <a:cubicBezTo>
                  <a:pt x="4240332" y="5600468"/>
                  <a:pt x="4267003" y="5646190"/>
                  <a:pt x="4268907" y="5704484"/>
                </a:cubicBezTo>
                <a:cubicBezTo>
                  <a:pt x="4269289" y="5716486"/>
                  <a:pt x="4271954" y="5728679"/>
                  <a:pt x="4274812" y="5740489"/>
                </a:cubicBezTo>
                <a:cubicBezTo>
                  <a:pt x="4276527" y="5747729"/>
                  <a:pt x="4278433" y="5756494"/>
                  <a:pt x="4283578" y="5760874"/>
                </a:cubicBezTo>
                <a:cubicBezTo>
                  <a:pt x="4322821" y="5794975"/>
                  <a:pt x="4350063" y="5837458"/>
                  <a:pt x="4371973" y="5883752"/>
                </a:cubicBezTo>
                <a:lnTo>
                  <a:pt x="4371974" y="5883757"/>
                </a:lnTo>
                <a:lnTo>
                  <a:pt x="4389877" y="5935946"/>
                </a:lnTo>
                <a:lnTo>
                  <a:pt x="4389878" y="5935950"/>
                </a:lnTo>
                <a:lnTo>
                  <a:pt x="4386259" y="5993290"/>
                </a:lnTo>
                <a:lnTo>
                  <a:pt x="4386259" y="5993291"/>
                </a:lnTo>
                <a:cubicBezTo>
                  <a:pt x="4385116" y="6004531"/>
                  <a:pt x="4385306" y="6017485"/>
                  <a:pt x="4379782" y="6026440"/>
                </a:cubicBezTo>
                <a:cubicBezTo>
                  <a:pt x="4362445" y="6054825"/>
                  <a:pt x="4343778" y="6082258"/>
                  <a:pt x="4323583" y="6108738"/>
                </a:cubicBezTo>
                <a:cubicBezTo>
                  <a:pt x="4314914" y="6120074"/>
                  <a:pt x="4309961" y="6126884"/>
                  <a:pt x="4309890" y="6133314"/>
                </a:cubicBezTo>
                <a:lnTo>
                  <a:pt x="4309890" y="6133315"/>
                </a:lnTo>
                <a:lnTo>
                  <a:pt x="4313591" y="6143190"/>
                </a:lnTo>
                <a:lnTo>
                  <a:pt x="4325486" y="6155600"/>
                </a:lnTo>
                <a:lnTo>
                  <a:pt x="4325488" y="6155603"/>
                </a:lnTo>
                <a:cubicBezTo>
                  <a:pt x="4347778" y="6175798"/>
                  <a:pt x="4359398" y="6200945"/>
                  <a:pt x="4364160" y="6228757"/>
                </a:cubicBezTo>
                <a:lnTo>
                  <a:pt x="4381497" y="6361540"/>
                </a:lnTo>
                <a:lnTo>
                  <a:pt x="4381497" y="6361539"/>
                </a:lnTo>
                <a:cubicBezTo>
                  <a:pt x="4377877" y="6317151"/>
                  <a:pt x="4371590" y="6272764"/>
                  <a:pt x="4364160" y="6228756"/>
                </a:cubicBezTo>
                <a:cubicBezTo>
                  <a:pt x="4359398" y="6200944"/>
                  <a:pt x="4347778" y="6175797"/>
                  <a:pt x="4325488" y="6155602"/>
                </a:cubicBezTo>
                <a:lnTo>
                  <a:pt x="4325486" y="6155600"/>
                </a:lnTo>
                <a:lnTo>
                  <a:pt x="4309890" y="6133315"/>
                </a:lnTo>
                <a:lnTo>
                  <a:pt x="4323583" y="6108739"/>
                </a:lnTo>
                <a:cubicBezTo>
                  <a:pt x="4343778" y="6082259"/>
                  <a:pt x="4362445" y="6054826"/>
                  <a:pt x="4379782" y="6026441"/>
                </a:cubicBezTo>
                <a:cubicBezTo>
                  <a:pt x="4385306" y="6017486"/>
                  <a:pt x="4385116" y="6004532"/>
                  <a:pt x="4386259" y="5993292"/>
                </a:cubicBezTo>
                <a:lnTo>
                  <a:pt x="4386259" y="5993290"/>
                </a:lnTo>
                <a:lnTo>
                  <a:pt x="4389712" y="5964477"/>
                </a:lnTo>
                <a:lnTo>
                  <a:pt x="4389878" y="5935950"/>
                </a:lnTo>
                <a:lnTo>
                  <a:pt x="4389878" y="5935949"/>
                </a:lnTo>
                <a:lnTo>
                  <a:pt x="4389877" y="5935946"/>
                </a:lnTo>
                <a:lnTo>
                  <a:pt x="4382997" y="5909351"/>
                </a:lnTo>
                <a:lnTo>
                  <a:pt x="4371974" y="5883757"/>
                </a:lnTo>
                <a:lnTo>
                  <a:pt x="4371973" y="5883751"/>
                </a:lnTo>
                <a:cubicBezTo>
                  <a:pt x="4350063" y="5837457"/>
                  <a:pt x="4322821" y="5794974"/>
                  <a:pt x="4283578" y="5760873"/>
                </a:cubicBezTo>
                <a:cubicBezTo>
                  <a:pt x="4278433" y="5756493"/>
                  <a:pt x="4276527" y="5747728"/>
                  <a:pt x="4274812" y="5740488"/>
                </a:cubicBezTo>
                <a:cubicBezTo>
                  <a:pt x="4271954" y="5728678"/>
                  <a:pt x="4269289" y="5716485"/>
                  <a:pt x="4268907" y="5704483"/>
                </a:cubicBezTo>
                <a:cubicBezTo>
                  <a:pt x="4267003" y="5646189"/>
                  <a:pt x="4240332" y="5600467"/>
                  <a:pt x="4197659" y="5562746"/>
                </a:cubicBezTo>
                <a:lnTo>
                  <a:pt x="4188085" y="5547578"/>
                </a:lnTo>
                <a:lnTo>
                  <a:pt x="4198231" y="5531694"/>
                </a:lnTo>
                <a:lnTo>
                  <a:pt x="4198232" y="5531692"/>
                </a:lnTo>
                <a:lnTo>
                  <a:pt x="4206630" y="5520422"/>
                </a:lnTo>
                <a:lnTo>
                  <a:pt x="4208850" y="5507668"/>
                </a:lnTo>
                <a:lnTo>
                  <a:pt x="4208850" y="5507667"/>
                </a:lnTo>
                <a:cubicBezTo>
                  <a:pt x="4208803" y="5498832"/>
                  <a:pt x="4206231" y="5489497"/>
                  <a:pt x="4204327" y="5480637"/>
                </a:cubicBezTo>
                <a:cubicBezTo>
                  <a:pt x="4200516" y="5462351"/>
                  <a:pt x="4196514" y="5443870"/>
                  <a:pt x="4192704" y="5425582"/>
                </a:cubicBezTo>
                <a:cubicBezTo>
                  <a:pt x="4190038" y="5412057"/>
                  <a:pt x="4187752" y="5398721"/>
                  <a:pt x="4184513" y="5385384"/>
                </a:cubicBezTo>
                <a:lnTo>
                  <a:pt x="4179637" y="5355014"/>
                </a:lnTo>
                <a:lnTo>
                  <a:pt x="4183557" y="5321350"/>
                </a:lnTo>
                <a:lnTo>
                  <a:pt x="4208517" y="5272797"/>
                </a:lnTo>
                <a:lnTo>
                  <a:pt x="4225669" y="5241089"/>
                </a:lnTo>
                <a:lnTo>
                  <a:pt x="4231973" y="5229433"/>
                </a:lnTo>
                <a:lnTo>
                  <a:pt x="4232139" y="5179068"/>
                </a:lnTo>
                <a:lnTo>
                  <a:pt x="4232139" y="5179067"/>
                </a:lnTo>
                <a:cubicBezTo>
                  <a:pt x="4231663" y="5176876"/>
                  <a:pt x="4230473" y="5174400"/>
                  <a:pt x="4229593" y="5172090"/>
                </a:cubicBezTo>
                <a:lnTo>
                  <a:pt x="4228901" y="5166114"/>
                </a:lnTo>
                <a:lnTo>
                  <a:pt x="4235616" y="5133225"/>
                </a:lnTo>
                <a:lnTo>
                  <a:pt x="4235616" y="5133224"/>
                </a:lnTo>
                <a:lnTo>
                  <a:pt x="4235615" y="5133220"/>
                </a:lnTo>
                <a:lnTo>
                  <a:pt x="4228473" y="5102461"/>
                </a:lnTo>
                <a:lnTo>
                  <a:pt x="4222587" y="5087441"/>
                </a:lnTo>
                <a:lnTo>
                  <a:pt x="4222582" y="5087423"/>
                </a:lnTo>
                <a:cubicBezTo>
                  <a:pt x="4216496" y="5072411"/>
                  <a:pt x="4210397" y="5057381"/>
                  <a:pt x="4209468" y="5041521"/>
                </a:cubicBezTo>
                <a:cubicBezTo>
                  <a:pt x="4208326" y="5022852"/>
                  <a:pt x="4194228" y="5003801"/>
                  <a:pt x="4182989" y="4987037"/>
                </a:cubicBezTo>
                <a:lnTo>
                  <a:pt x="4165707" y="4957454"/>
                </a:lnTo>
                <a:lnTo>
                  <a:pt x="4158155" y="4933805"/>
                </a:lnTo>
                <a:lnTo>
                  <a:pt x="4159557" y="4912169"/>
                </a:lnTo>
                <a:cubicBezTo>
                  <a:pt x="4161319" y="4904358"/>
                  <a:pt x="4161831" y="4896714"/>
                  <a:pt x="4161262" y="4889276"/>
                </a:cubicBezTo>
                <a:lnTo>
                  <a:pt x="4161262" y="4889275"/>
                </a:lnTo>
                <a:lnTo>
                  <a:pt x="4156484" y="4867614"/>
                </a:lnTo>
                <a:lnTo>
                  <a:pt x="4153733" y="4863343"/>
                </a:lnTo>
                <a:lnTo>
                  <a:pt x="4151983" y="4857317"/>
                </a:lnTo>
                <a:cubicBezTo>
                  <a:pt x="4146840" y="4847214"/>
                  <a:pt x="4139839" y="4837703"/>
                  <a:pt x="4131552" y="4828916"/>
                </a:cubicBezTo>
                <a:lnTo>
                  <a:pt x="4116716" y="4800483"/>
                </a:lnTo>
                <a:lnTo>
                  <a:pt x="4118025" y="4767765"/>
                </a:lnTo>
                <a:cubicBezTo>
                  <a:pt x="4123931" y="4738236"/>
                  <a:pt x="4124313" y="4707565"/>
                  <a:pt x="4127932" y="4677656"/>
                </a:cubicBezTo>
                <a:cubicBezTo>
                  <a:pt x="4128694" y="4671177"/>
                  <a:pt x="4131362" y="4662987"/>
                  <a:pt x="4135934" y="4659175"/>
                </a:cubicBezTo>
                <a:cubicBezTo>
                  <a:pt x="4192704" y="4612501"/>
                  <a:pt x="4193276" y="4546777"/>
                  <a:pt x="4195944" y="4482005"/>
                </a:cubicBezTo>
                <a:cubicBezTo>
                  <a:pt x="4197659" y="4442762"/>
                  <a:pt x="4197659" y="4403326"/>
                  <a:pt x="4196706" y="4363891"/>
                </a:cubicBezTo>
                <a:lnTo>
                  <a:pt x="4196706" y="4363890"/>
                </a:lnTo>
                <a:cubicBezTo>
                  <a:pt x="4196514" y="4350554"/>
                  <a:pt x="4193466" y="4336457"/>
                  <a:pt x="4187752" y="4324645"/>
                </a:cubicBezTo>
                <a:cubicBezTo>
                  <a:pt x="4175749" y="4300070"/>
                  <a:pt x="4160129" y="4277401"/>
                  <a:pt x="4147936" y="4253014"/>
                </a:cubicBezTo>
                <a:close/>
                <a:moveTo>
                  <a:pt x="4211111" y="2836172"/>
                </a:moveTo>
                <a:lnTo>
                  <a:pt x="4202421" y="2848793"/>
                </a:lnTo>
                <a:cubicBezTo>
                  <a:pt x="4197421" y="2865010"/>
                  <a:pt x="4191562" y="2881307"/>
                  <a:pt x="4186816" y="2897785"/>
                </a:cubicBezTo>
                <a:lnTo>
                  <a:pt x="4185787" y="2903551"/>
                </a:lnTo>
                <a:lnTo>
                  <a:pt x="4182513" y="2914328"/>
                </a:lnTo>
                <a:lnTo>
                  <a:pt x="4177882" y="2947858"/>
                </a:lnTo>
                <a:lnTo>
                  <a:pt x="4177881" y="2947862"/>
                </a:lnTo>
                <a:lnTo>
                  <a:pt x="4177881" y="2947863"/>
                </a:lnTo>
                <a:cubicBezTo>
                  <a:pt x="4177512" y="2959157"/>
                  <a:pt x="4178512" y="2970576"/>
                  <a:pt x="4181465" y="2982149"/>
                </a:cubicBezTo>
                <a:lnTo>
                  <a:pt x="4193158" y="3077402"/>
                </a:lnTo>
                <a:lnTo>
                  <a:pt x="4180703" y="3172654"/>
                </a:lnTo>
                <a:cubicBezTo>
                  <a:pt x="4154794" y="3276480"/>
                  <a:pt x="4127362" y="3380305"/>
                  <a:pt x="4133076" y="3489467"/>
                </a:cubicBezTo>
                <a:cubicBezTo>
                  <a:pt x="4134028" y="3507563"/>
                  <a:pt x="4122407" y="3529090"/>
                  <a:pt x="4110977" y="3544713"/>
                </a:cubicBezTo>
                <a:cubicBezTo>
                  <a:pt x="4100119" y="3559668"/>
                  <a:pt x="4094260" y="3566812"/>
                  <a:pt x="4093355" y="3574408"/>
                </a:cubicBezTo>
                <a:lnTo>
                  <a:pt x="4093355" y="3574409"/>
                </a:lnTo>
                <a:cubicBezTo>
                  <a:pt x="4092450" y="3582005"/>
                  <a:pt x="4096499" y="3590054"/>
                  <a:pt x="4105453" y="3606818"/>
                </a:cubicBezTo>
                <a:cubicBezTo>
                  <a:pt x="4109835" y="3614820"/>
                  <a:pt x="4112501" y="3624726"/>
                  <a:pt x="4118979" y="3630633"/>
                </a:cubicBezTo>
                <a:lnTo>
                  <a:pt x="4136708" y="3654416"/>
                </a:lnTo>
                <a:lnTo>
                  <a:pt x="4140382" y="3668940"/>
                </a:lnTo>
                <a:lnTo>
                  <a:pt x="4143220" y="3680164"/>
                </a:lnTo>
                <a:lnTo>
                  <a:pt x="4139172" y="3734837"/>
                </a:lnTo>
                <a:lnTo>
                  <a:pt x="4139172" y="3734838"/>
                </a:lnTo>
                <a:cubicBezTo>
                  <a:pt x="4138220" y="3741316"/>
                  <a:pt x="4136886" y="3749126"/>
                  <a:pt x="4139554" y="3754653"/>
                </a:cubicBezTo>
                <a:lnTo>
                  <a:pt x="4145911" y="3789776"/>
                </a:lnTo>
                <a:lnTo>
                  <a:pt x="4130980" y="3822472"/>
                </a:lnTo>
                <a:cubicBezTo>
                  <a:pt x="4123932" y="3831902"/>
                  <a:pt x="4118312" y="3842046"/>
                  <a:pt x="4116645" y="3852619"/>
                </a:cubicBezTo>
                <a:lnTo>
                  <a:pt x="4116645" y="3852620"/>
                </a:lnTo>
                <a:lnTo>
                  <a:pt x="4117425" y="3868764"/>
                </a:lnTo>
                <a:lnTo>
                  <a:pt x="4126028" y="3885337"/>
                </a:lnTo>
                <a:lnTo>
                  <a:pt x="4126028" y="3885339"/>
                </a:lnTo>
                <a:cubicBezTo>
                  <a:pt x="4135744" y="3897722"/>
                  <a:pt x="4143150" y="3910319"/>
                  <a:pt x="4148409" y="3923125"/>
                </a:cubicBezTo>
                <a:lnTo>
                  <a:pt x="4157913" y="3962160"/>
                </a:lnTo>
                <a:lnTo>
                  <a:pt x="4142221" y="4043838"/>
                </a:lnTo>
                <a:lnTo>
                  <a:pt x="4142220" y="4043839"/>
                </a:lnTo>
                <a:cubicBezTo>
                  <a:pt x="4133457" y="4063842"/>
                  <a:pt x="4128075" y="4083702"/>
                  <a:pt x="4127099" y="4103825"/>
                </a:cubicBezTo>
                <a:lnTo>
                  <a:pt x="4127099" y="4103826"/>
                </a:lnTo>
                <a:lnTo>
                  <a:pt x="4129066" y="4134256"/>
                </a:lnTo>
                <a:lnTo>
                  <a:pt x="4138410" y="4165382"/>
                </a:lnTo>
                <a:lnTo>
                  <a:pt x="4138410" y="4165384"/>
                </a:lnTo>
                <a:lnTo>
                  <a:pt x="4142315" y="4192388"/>
                </a:lnTo>
                <a:lnTo>
                  <a:pt x="4142315" y="4192387"/>
                </a:lnTo>
                <a:cubicBezTo>
                  <a:pt x="4142411" y="4182767"/>
                  <a:pt x="4141839" y="4173480"/>
                  <a:pt x="4138410" y="4165383"/>
                </a:cubicBezTo>
                <a:lnTo>
                  <a:pt x="4138410" y="4165382"/>
                </a:lnTo>
                <a:lnTo>
                  <a:pt x="4127099" y="4103826"/>
                </a:lnTo>
                <a:lnTo>
                  <a:pt x="4142220" y="4043840"/>
                </a:lnTo>
                <a:lnTo>
                  <a:pt x="4142221" y="4043838"/>
                </a:lnTo>
                <a:lnTo>
                  <a:pt x="4155523" y="4002410"/>
                </a:lnTo>
                <a:lnTo>
                  <a:pt x="4157913" y="3962160"/>
                </a:lnTo>
                <a:lnTo>
                  <a:pt x="4157913" y="3962159"/>
                </a:lnTo>
                <a:cubicBezTo>
                  <a:pt x="4155651" y="3935727"/>
                  <a:pt x="4145460" y="3910104"/>
                  <a:pt x="4126028" y="3885338"/>
                </a:cubicBezTo>
                <a:lnTo>
                  <a:pt x="4126028" y="3885337"/>
                </a:lnTo>
                <a:lnTo>
                  <a:pt x="4116645" y="3852620"/>
                </a:lnTo>
                <a:lnTo>
                  <a:pt x="4130980" y="3822473"/>
                </a:lnTo>
                <a:cubicBezTo>
                  <a:pt x="4139172" y="3811614"/>
                  <a:pt x="4144316" y="3800897"/>
                  <a:pt x="4145911" y="3789777"/>
                </a:cubicBezTo>
                <a:lnTo>
                  <a:pt x="4145911" y="3789776"/>
                </a:lnTo>
                <a:cubicBezTo>
                  <a:pt x="4147507" y="3778655"/>
                  <a:pt x="4145554" y="3767130"/>
                  <a:pt x="4139554" y="3754652"/>
                </a:cubicBezTo>
                <a:lnTo>
                  <a:pt x="4139172" y="3734838"/>
                </a:lnTo>
                <a:lnTo>
                  <a:pt x="4143220" y="3680164"/>
                </a:lnTo>
                <a:lnTo>
                  <a:pt x="4143220" y="3680163"/>
                </a:lnTo>
                <a:lnTo>
                  <a:pt x="4140382" y="3668940"/>
                </a:lnTo>
                <a:lnTo>
                  <a:pt x="4136708" y="3654416"/>
                </a:lnTo>
                <a:lnTo>
                  <a:pt x="4136708" y="3654416"/>
                </a:lnTo>
                <a:lnTo>
                  <a:pt x="4136708" y="3654415"/>
                </a:lnTo>
                <a:cubicBezTo>
                  <a:pt x="4132898" y="3646123"/>
                  <a:pt x="4127219" y="3638157"/>
                  <a:pt x="4118979" y="3630632"/>
                </a:cubicBezTo>
                <a:cubicBezTo>
                  <a:pt x="4112501" y="3624725"/>
                  <a:pt x="4109835" y="3614819"/>
                  <a:pt x="4105453" y="3606817"/>
                </a:cubicBezTo>
                <a:cubicBezTo>
                  <a:pt x="4100976" y="3598435"/>
                  <a:pt x="4097725" y="3592232"/>
                  <a:pt x="4095707" y="3587174"/>
                </a:cubicBezTo>
                <a:lnTo>
                  <a:pt x="4093355" y="3574408"/>
                </a:lnTo>
                <a:lnTo>
                  <a:pt x="4098434" y="3562321"/>
                </a:lnTo>
                <a:cubicBezTo>
                  <a:pt x="4101369" y="3557716"/>
                  <a:pt x="4105548" y="3552191"/>
                  <a:pt x="4110977" y="3544714"/>
                </a:cubicBezTo>
                <a:cubicBezTo>
                  <a:pt x="4122407" y="3529091"/>
                  <a:pt x="4134028" y="3507564"/>
                  <a:pt x="4133076" y="3489468"/>
                </a:cubicBezTo>
                <a:cubicBezTo>
                  <a:pt x="4127362" y="3380306"/>
                  <a:pt x="4154794" y="3276481"/>
                  <a:pt x="4180703" y="3172655"/>
                </a:cubicBezTo>
                <a:cubicBezTo>
                  <a:pt x="4188705" y="3140650"/>
                  <a:pt x="4192943" y="3109026"/>
                  <a:pt x="4193158" y="3077402"/>
                </a:cubicBezTo>
                <a:lnTo>
                  <a:pt x="4193158" y="3077401"/>
                </a:lnTo>
                <a:cubicBezTo>
                  <a:pt x="4193372" y="3045777"/>
                  <a:pt x="4189562" y="3014153"/>
                  <a:pt x="4181465" y="2982148"/>
                </a:cubicBezTo>
                <a:lnTo>
                  <a:pt x="4177881" y="2947863"/>
                </a:lnTo>
                <a:lnTo>
                  <a:pt x="4177882" y="2947858"/>
                </a:lnTo>
                <a:lnTo>
                  <a:pt x="4185787" y="2903551"/>
                </a:lnTo>
                <a:lnTo>
                  <a:pt x="4202421" y="2848794"/>
                </a:lnTo>
                <a:cubicBezTo>
                  <a:pt x="4203754" y="2844317"/>
                  <a:pt x="4207040" y="2839983"/>
                  <a:pt x="4211111" y="2836173"/>
                </a:cubicBezTo>
                <a:close/>
                <a:moveTo>
                  <a:pt x="3726625" y="1508458"/>
                </a:moveTo>
                <a:lnTo>
                  <a:pt x="3698531" y="1596214"/>
                </a:lnTo>
                <a:cubicBezTo>
                  <a:pt x="3696054" y="1604979"/>
                  <a:pt x="3697579" y="1615837"/>
                  <a:pt x="3700436" y="1624981"/>
                </a:cubicBezTo>
                <a:cubicBezTo>
                  <a:pt x="3710152" y="1656224"/>
                  <a:pt x="3734537" y="1676037"/>
                  <a:pt x="3757017" y="1697754"/>
                </a:cubicBezTo>
                <a:cubicBezTo>
                  <a:pt x="3766924" y="1707280"/>
                  <a:pt x="3773972" y="1720424"/>
                  <a:pt x="3779686" y="1733189"/>
                </a:cubicBezTo>
                <a:cubicBezTo>
                  <a:pt x="3794357" y="1766336"/>
                  <a:pt x="3807501" y="1800247"/>
                  <a:pt x="3821407" y="1833776"/>
                </a:cubicBezTo>
                <a:cubicBezTo>
                  <a:pt x="3822741" y="1837014"/>
                  <a:pt x="3826170" y="1839680"/>
                  <a:pt x="3829028" y="1842159"/>
                </a:cubicBezTo>
                <a:cubicBezTo>
                  <a:pt x="3859129" y="1866923"/>
                  <a:pt x="3889418" y="1891498"/>
                  <a:pt x="3919519" y="1916455"/>
                </a:cubicBezTo>
                <a:cubicBezTo>
                  <a:pt x="3925233" y="1921217"/>
                  <a:pt x="3929425" y="1928077"/>
                  <a:pt x="3934949" y="1933220"/>
                </a:cubicBezTo>
                <a:cubicBezTo>
                  <a:pt x="3942569" y="1940460"/>
                  <a:pt x="3949810" y="1949604"/>
                  <a:pt x="3958954" y="1953414"/>
                </a:cubicBezTo>
                <a:cubicBezTo>
                  <a:pt x="3987719" y="1965225"/>
                  <a:pt x="4000103" y="1987895"/>
                  <a:pt x="4005437" y="2016470"/>
                </a:cubicBezTo>
                <a:cubicBezTo>
                  <a:pt x="4010390" y="2042571"/>
                  <a:pt x="4014582" y="2068670"/>
                  <a:pt x="4020296" y="2094579"/>
                </a:cubicBezTo>
                <a:cubicBezTo>
                  <a:pt x="4027154" y="2126202"/>
                  <a:pt x="4034584" y="2157637"/>
                  <a:pt x="4042967" y="2188880"/>
                </a:cubicBezTo>
                <a:cubicBezTo>
                  <a:pt x="4046587" y="2202405"/>
                  <a:pt x="4050777" y="2216693"/>
                  <a:pt x="4058207" y="2228315"/>
                </a:cubicBezTo>
                <a:cubicBezTo>
                  <a:pt x="4078782" y="2260891"/>
                  <a:pt x="4092688" y="2295754"/>
                  <a:pt x="4087164" y="2334045"/>
                </a:cubicBezTo>
                <a:cubicBezTo>
                  <a:pt x="4082782" y="2364716"/>
                  <a:pt x="4094022" y="2390435"/>
                  <a:pt x="4111549" y="2409486"/>
                </a:cubicBezTo>
                <a:cubicBezTo>
                  <a:pt x="4119503" y="2418155"/>
                  <a:pt x="4125016" y="2426977"/>
                  <a:pt x="4128650" y="2435913"/>
                </a:cubicBezTo>
                <a:lnTo>
                  <a:pt x="4134481" y="2463018"/>
                </a:lnTo>
                <a:lnTo>
                  <a:pt x="4125839" y="2518262"/>
                </a:lnTo>
                <a:lnTo>
                  <a:pt x="4125838" y="2518264"/>
                </a:lnTo>
                <a:cubicBezTo>
                  <a:pt x="4123171" y="2527790"/>
                  <a:pt x="4122027" y="2536457"/>
                  <a:pt x="4122194" y="2545006"/>
                </a:cubicBezTo>
                <a:lnTo>
                  <a:pt x="4122194" y="2545007"/>
                </a:lnTo>
                <a:cubicBezTo>
                  <a:pt x="4122360" y="2553556"/>
                  <a:pt x="4123837" y="2561986"/>
                  <a:pt x="4126408" y="2571035"/>
                </a:cubicBezTo>
                <a:cubicBezTo>
                  <a:pt x="4138410" y="2612946"/>
                  <a:pt x="4170987" y="2640951"/>
                  <a:pt x="4199563" y="2668002"/>
                </a:cubicBezTo>
                <a:cubicBezTo>
                  <a:pt x="4223947" y="2691055"/>
                  <a:pt x="4237663" y="2716964"/>
                  <a:pt x="4247953" y="2745349"/>
                </a:cubicBezTo>
                <a:lnTo>
                  <a:pt x="4247954" y="2745352"/>
                </a:lnTo>
                <a:lnTo>
                  <a:pt x="4253873" y="2778006"/>
                </a:lnTo>
                <a:lnTo>
                  <a:pt x="4253453" y="2785440"/>
                </a:lnTo>
                <a:lnTo>
                  <a:pt x="4243374" y="2811780"/>
                </a:lnTo>
                <a:lnTo>
                  <a:pt x="4243371" y="2811787"/>
                </a:lnTo>
                <a:lnTo>
                  <a:pt x="4243372" y="2811787"/>
                </a:lnTo>
                <a:lnTo>
                  <a:pt x="4243374" y="2811780"/>
                </a:lnTo>
                <a:lnTo>
                  <a:pt x="4253025" y="2793023"/>
                </a:lnTo>
                <a:lnTo>
                  <a:pt x="4253453" y="2785440"/>
                </a:lnTo>
                <a:lnTo>
                  <a:pt x="4254654" y="2782305"/>
                </a:lnTo>
                <a:lnTo>
                  <a:pt x="4253873" y="2778006"/>
                </a:lnTo>
                <a:lnTo>
                  <a:pt x="4254284" y="2770758"/>
                </a:lnTo>
                <a:lnTo>
                  <a:pt x="4247954" y="2745352"/>
                </a:lnTo>
                <a:lnTo>
                  <a:pt x="4247953" y="2745348"/>
                </a:lnTo>
                <a:cubicBezTo>
                  <a:pt x="4237663" y="2716963"/>
                  <a:pt x="4223947" y="2691054"/>
                  <a:pt x="4199563" y="2668001"/>
                </a:cubicBezTo>
                <a:cubicBezTo>
                  <a:pt x="4170987" y="2640950"/>
                  <a:pt x="4138410" y="2612945"/>
                  <a:pt x="4126408" y="2571034"/>
                </a:cubicBezTo>
                <a:lnTo>
                  <a:pt x="4122194" y="2545007"/>
                </a:lnTo>
                <a:lnTo>
                  <a:pt x="4125838" y="2518265"/>
                </a:lnTo>
                <a:lnTo>
                  <a:pt x="4125839" y="2518262"/>
                </a:lnTo>
                <a:lnTo>
                  <a:pt x="4132419" y="2490551"/>
                </a:lnTo>
                <a:lnTo>
                  <a:pt x="4134481" y="2463018"/>
                </a:lnTo>
                <a:lnTo>
                  <a:pt x="4134481" y="2463017"/>
                </a:lnTo>
                <a:cubicBezTo>
                  <a:pt x="4133600" y="2444777"/>
                  <a:pt x="4127457" y="2426822"/>
                  <a:pt x="4111549" y="2409485"/>
                </a:cubicBezTo>
                <a:cubicBezTo>
                  <a:pt x="4094022" y="2390434"/>
                  <a:pt x="4082782" y="2364715"/>
                  <a:pt x="4087164" y="2334044"/>
                </a:cubicBezTo>
                <a:cubicBezTo>
                  <a:pt x="4092688" y="2295753"/>
                  <a:pt x="4078782" y="2260890"/>
                  <a:pt x="4058207" y="2228314"/>
                </a:cubicBezTo>
                <a:cubicBezTo>
                  <a:pt x="4050777" y="2216692"/>
                  <a:pt x="4046587" y="2202404"/>
                  <a:pt x="4042967" y="2188879"/>
                </a:cubicBezTo>
                <a:cubicBezTo>
                  <a:pt x="4034584" y="2157636"/>
                  <a:pt x="4027154" y="2126201"/>
                  <a:pt x="4020296" y="2094578"/>
                </a:cubicBezTo>
                <a:cubicBezTo>
                  <a:pt x="4014582" y="2068669"/>
                  <a:pt x="4010390" y="2042570"/>
                  <a:pt x="4005437" y="2016469"/>
                </a:cubicBezTo>
                <a:cubicBezTo>
                  <a:pt x="4000103" y="1987894"/>
                  <a:pt x="3987719" y="1965224"/>
                  <a:pt x="3958954" y="1953413"/>
                </a:cubicBezTo>
                <a:cubicBezTo>
                  <a:pt x="3949810" y="1949603"/>
                  <a:pt x="3942569" y="1940459"/>
                  <a:pt x="3934949" y="1933219"/>
                </a:cubicBezTo>
                <a:cubicBezTo>
                  <a:pt x="3929425" y="1928076"/>
                  <a:pt x="3925233" y="1921216"/>
                  <a:pt x="3919519" y="1916454"/>
                </a:cubicBezTo>
                <a:cubicBezTo>
                  <a:pt x="3889418" y="1891497"/>
                  <a:pt x="3859129" y="1866922"/>
                  <a:pt x="3829028" y="1842158"/>
                </a:cubicBezTo>
                <a:cubicBezTo>
                  <a:pt x="3826170" y="1839679"/>
                  <a:pt x="3822741" y="1837013"/>
                  <a:pt x="3821407" y="1833775"/>
                </a:cubicBezTo>
                <a:cubicBezTo>
                  <a:pt x="3807501" y="1800246"/>
                  <a:pt x="3794358" y="1766335"/>
                  <a:pt x="3779686" y="1733188"/>
                </a:cubicBezTo>
                <a:cubicBezTo>
                  <a:pt x="3773972" y="1720423"/>
                  <a:pt x="3766924" y="1707279"/>
                  <a:pt x="3757018" y="1697753"/>
                </a:cubicBezTo>
                <a:cubicBezTo>
                  <a:pt x="3734538" y="1676036"/>
                  <a:pt x="3710152" y="1656223"/>
                  <a:pt x="3700436" y="1624980"/>
                </a:cubicBezTo>
                <a:cubicBezTo>
                  <a:pt x="3697580" y="1615836"/>
                  <a:pt x="3696055" y="1604978"/>
                  <a:pt x="3698532" y="1596213"/>
                </a:cubicBezTo>
                <a:close/>
                <a:moveTo>
                  <a:pt x="3745230" y="1459073"/>
                </a:moveTo>
                <a:lnTo>
                  <a:pt x="3745229" y="1459074"/>
                </a:lnTo>
                <a:lnTo>
                  <a:pt x="3736012" y="1481572"/>
                </a:lnTo>
                <a:close/>
                <a:moveTo>
                  <a:pt x="3764423" y="1268758"/>
                </a:moveTo>
                <a:cubicBezTo>
                  <a:pt x="3764875" y="1275402"/>
                  <a:pt x="3766447" y="1281689"/>
                  <a:pt x="3769590" y="1286070"/>
                </a:cubicBezTo>
                <a:cubicBezTo>
                  <a:pt x="3784163" y="1306930"/>
                  <a:pt x="3790403" y="1328553"/>
                  <a:pt x="3791927" y="1350628"/>
                </a:cubicBezTo>
                <a:lnTo>
                  <a:pt x="3786333" y="1413840"/>
                </a:lnTo>
                <a:lnTo>
                  <a:pt x="3791928" y="1350627"/>
                </a:lnTo>
                <a:cubicBezTo>
                  <a:pt x="3790403" y="1328552"/>
                  <a:pt x="3784164" y="1306930"/>
                  <a:pt x="3769590" y="1286069"/>
                </a:cubicBezTo>
                <a:close/>
                <a:moveTo>
                  <a:pt x="3706152" y="773035"/>
                </a:moveTo>
                <a:lnTo>
                  <a:pt x="3706152" y="773036"/>
                </a:lnTo>
                <a:cubicBezTo>
                  <a:pt x="3708438" y="800277"/>
                  <a:pt x="3711676" y="827330"/>
                  <a:pt x="3714152" y="854380"/>
                </a:cubicBezTo>
                <a:cubicBezTo>
                  <a:pt x="3716438" y="878957"/>
                  <a:pt x="3717200" y="903723"/>
                  <a:pt x="3745205" y="915344"/>
                </a:cubicBezTo>
                <a:cubicBezTo>
                  <a:pt x="3749587" y="917060"/>
                  <a:pt x="3752825" y="922774"/>
                  <a:pt x="3755683" y="927156"/>
                </a:cubicBezTo>
                <a:cubicBezTo>
                  <a:pt x="3799691" y="994786"/>
                  <a:pt x="3798547" y="1030981"/>
                  <a:pt x="3752063" y="1097088"/>
                </a:cubicBezTo>
                <a:cubicBezTo>
                  <a:pt x="3747301" y="1103946"/>
                  <a:pt x="3743871" y="1118614"/>
                  <a:pt x="3747681" y="1123186"/>
                </a:cubicBezTo>
                <a:cubicBezTo>
                  <a:pt x="3763493" y="1142618"/>
                  <a:pt x="3770542" y="1162954"/>
                  <a:pt x="3772400" y="1184029"/>
                </a:cubicBezTo>
                <a:cubicBezTo>
                  <a:pt x="3770542" y="1162954"/>
                  <a:pt x="3763494" y="1142617"/>
                  <a:pt x="3747682" y="1123185"/>
                </a:cubicBezTo>
                <a:cubicBezTo>
                  <a:pt x="3743872" y="1118613"/>
                  <a:pt x="3747302" y="1103945"/>
                  <a:pt x="3752064" y="1097087"/>
                </a:cubicBezTo>
                <a:cubicBezTo>
                  <a:pt x="3798548" y="1030980"/>
                  <a:pt x="3799692" y="994785"/>
                  <a:pt x="3755684" y="927155"/>
                </a:cubicBezTo>
                <a:cubicBezTo>
                  <a:pt x="3752826" y="922773"/>
                  <a:pt x="3749588" y="917059"/>
                  <a:pt x="3745206" y="915343"/>
                </a:cubicBezTo>
                <a:cubicBezTo>
                  <a:pt x="3717200" y="903722"/>
                  <a:pt x="3716438" y="878956"/>
                  <a:pt x="3714152" y="854379"/>
                </a:cubicBezTo>
                <a:close/>
                <a:moveTo>
                  <a:pt x="3761553" y="517851"/>
                </a:moveTo>
                <a:lnTo>
                  <a:pt x="3752635" y="556048"/>
                </a:lnTo>
                <a:cubicBezTo>
                  <a:pt x="3750539" y="564049"/>
                  <a:pt x="3745015" y="572623"/>
                  <a:pt x="3746157" y="580051"/>
                </a:cubicBezTo>
                <a:cubicBezTo>
                  <a:pt x="3749491" y="601579"/>
                  <a:pt x="3747062" y="622201"/>
                  <a:pt x="3742776" y="642538"/>
                </a:cubicBezTo>
                <a:lnTo>
                  <a:pt x="3730253" y="694928"/>
                </a:lnTo>
                <a:lnTo>
                  <a:pt x="3742777" y="642537"/>
                </a:lnTo>
                <a:cubicBezTo>
                  <a:pt x="3747063" y="622201"/>
                  <a:pt x="3749492" y="601578"/>
                  <a:pt x="3746158" y="580050"/>
                </a:cubicBezTo>
                <a:cubicBezTo>
                  <a:pt x="3745016" y="572622"/>
                  <a:pt x="3750540" y="564048"/>
                  <a:pt x="3752636" y="556047"/>
                </a:cubicBezTo>
                <a:close/>
                <a:moveTo>
                  <a:pt x="3774848" y="298169"/>
                </a:moveTo>
                <a:lnTo>
                  <a:pt x="3760065" y="313534"/>
                </a:lnTo>
                <a:cubicBezTo>
                  <a:pt x="3755873" y="316390"/>
                  <a:pt x="3758159" y="330299"/>
                  <a:pt x="3759493" y="338871"/>
                </a:cubicBezTo>
                <a:lnTo>
                  <a:pt x="3759500" y="338900"/>
                </a:lnTo>
                <a:lnTo>
                  <a:pt x="3769400" y="395640"/>
                </a:lnTo>
                <a:lnTo>
                  <a:pt x="3765590" y="367328"/>
                </a:lnTo>
                <a:lnTo>
                  <a:pt x="3759500" y="338900"/>
                </a:lnTo>
                <a:lnTo>
                  <a:pt x="3759494" y="338870"/>
                </a:lnTo>
                <a:cubicBezTo>
                  <a:pt x="3758160" y="330298"/>
                  <a:pt x="3755874" y="316389"/>
                  <a:pt x="3760066" y="313533"/>
                </a:cubicBezTo>
                <a:close/>
                <a:moveTo>
                  <a:pt x="3782393" y="281568"/>
                </a:moveTo>
                <a:lnTo>
                  <a:pt x="3777498" y="295415"/>
                </a:lnTo>
                <a:lnTo>
                  <a:pt x="3777499" y="295415"/>
                </a:lnTo>
                <a:close/>
                <a:moveTo>
                  <a:pt x="3769073" y="24486"/>
                </a:moveTo>
                <a:lnTo>
                  <a:pt x="3766810" y="74129"/>
                </a:lnTo>
                <a:cubicBezTo>
                  <a:pt x="3767733" y="91492"/>
                  <a:pt x="3770043" y="108703"/>
                  <a:pt x="3772734" y="125861"/>
                </a:cubicBezTo>
                <a:lnTo>
                  <a:pt x="3777129" y="153387"/>
                </a:lnTo>
                <a:lnTo>
                  <a:pt x="3785402" y="228944"/>
                </a:lnTo>
                <a:lnTo>
                  <a:pt x="3780943" y="177271"/>
                </a:lnTo>
                <a:lnTo>
                  <a:pt x="3777129" y="153387"/>
                </a:lnTo>
                <a:lnTo>
                  <a:pt x="3776930" y="151569"/>
                </a:lnTo>
                <a:cubicBezTo>
                  <a:pt x="3772700" y="125876"/>
                  <a:pt x="3768195" y="100174"/>
                  <a:pt x="3766811" y="74129"/>
                </a:cubicBezTo>
                <a:close/>
                <a:moveTo>
                  <a:pt x="3766492" y="0"/>
                </a:moveTo>
                <a:lnTo>
                  <a:pt x="4230600" y="0"/>
                </a:lnTo>
                <a:lnTo>
                  <a:pt x="4229473" y="2817"/>
                </a:lnTo>
                <a:cubicBezTo>
                  <a:pt x="4221092" y="21486"/>
                  <a:pt x="4218423" y="43012"/>
                  <a:pt x="4215375" y="63587"/>
                </a:cubicBezTo>
                <a:cubicBezTo>
                  <a:pt x="4209851" y="101308"/>
                  <a:pt x="4206421" y="139219"/>
                  <a:pt x="4201468" y="176939"/>
                </a:cubicBezTo>
                <a:cubicBezTo>
                  <a:pt x="4200325" y="184941"/>
                  <a:pt x="4198231" y="194085"/>
                  <a:pt x="4193466" y="200182"/>
                </a:cubicBezTo>
                <a:cubicBezTo>
                  <a:pt x="4161461" y="241901"/>
                  <a:pt x="4152508" y="292579"/>
                  <a:pt x="4155554" y="340774"/>
                </a:cubicBezTo>
                <a:cubicBezTo>
                  <a:pt x="4157843" y="378686"/>
                  <a:pt x="4159557" y="415835"/>
                  <a:pt x="4156319" y="453364"/>
                </a:cubicBezTo>
                <a:cubicBezTo>
                  <a:pt x="4156127" y="456222"/>
                  <a:pt x="4156509" y="460032"/>
                  <a:pt x="4158033" y="462126"/>
                </a:cubicBezTo>
                <a:cubicBezTo>
                  <a:pt x="4168129" y="475081"/>
                  <a:pt x="4168891" y="488607"/>
                  <a:pt x="4170605" y="505182"/>
                </a:cubicBezTo>
                <a:cubicBezTo>
                  <a:pt x="4173083" y="528615"/>
                  <a:pt x="4171367" y="550141"/>
                  <a:pt x="4167177" y="571860"/>
                </a:cubicBezTo>
                <a:cubicBezTo>
                  <a:pt x="4164129" y="587672"/>
                  <a:pt x="4157843" y="603673"/>
                  <a:pt x="4149840" y="617772"/>
                </a:cubicBezTo>
                <a:cubicBezTo>
                  <a:pt x="4138600" y="637392"/>
                  <a:pt x="4134220" y="656255"/>
                  <a:pt x="4149078" y="674923"/>
                </a:cubicBezTo>
                <a:cubicBezTo>
                  <a:pt x="4164891" y="695116"/>
                  <a:pt x="4159367" y="717977"/>
                  <a:pt x="4159937" y="740268"/>
                </a:cubicBezTo>
                <a:cubicBezTo>
                  <a:pt x="4160129" y="749982"/>
                  <a:pt x="4159747" y="760270"/>
                  <a:pt x="4162223" y="769605"/>
                </a:cubicBezTo>
                <a:cubicBezTo>
                  <a:pt x="4169273" y="796655"/>
                  <a:pt x="4179941" y="822756"/>
                  <a:pt x="4184703" y="850189"/>
                </a:cubicBezTo>
                <a:cubicBezTo>
                  <a:pt x="4187370" y="865430"/>
                  <a:pt x="4182607" y="882384"/>
                  <a:pt x="4179179" y="898198"/>
                </a:cubicBezTo>
                <a:cubicBezTo>
                  <a:pt x="4175559" y="914200"/>
                  <a:pt x="4170035" y="930011"/>
                  <a:pt x="4164319" y="945444"/>
                </a:cubicBezTo>
                <a:cubicBezTo>
                  <a:pt x="4160509" y="955920"/>
                  <a:pt x="4156889" y="967350"/>
                  <a:pt x="4150030" y="975733"/>
                </a:cubicBezTo>
                <a:cubicBezTo>
                  <a:pt x="4134410" y="994785"/>
                  <a:pt x="4131742" y="1014406"/>
                  <a:pt x="4139934" y="1036887"/>
                </a:cubicBezTo>
                <a:cubicBezTo>
                  <a:pt x="4141268" y="1040315"/>
                  <a:pt x="4141268" y="1044315"/>
                  <a:pt x="4141458" y="1048125"/>
                </a:cubicBezTo>
                <a:cubicBezTo>
                  <a:pt x="4145458" y="1109091"/>
                  <a:pt x="4147936" y="1170051"/>
                  <a:pt x="4154032" y="1230633"/>
                </a:cubicBezTo>
                <a:cubicBezTo>
                  <a:pt x="4156509" y="1255206"/>
                  <a:pt x="4167367" y="1278829"/>
                  <a:pt x="4174225" y="1303024"/>
                </a:cubicBezTo>
                <a:cubicBezTo>
                  <a:pt x="4175559" y="1307978"/>
                  <a:pt x="4177655" y="1313504"/>
                  <a:pt x="4176701" y="1318456"/>
                </a:cubicBezTo>
                <a:cubicBezTo>
                  <a:pt x="4167177" y="1372368"/>
                  <a:pt x="4181083" y="1422854"/>
                  <a:pt x="4199372" y="1472575"/>
                </a:cubicBezTo>
                <a:cubicBezTo>
                  <a:pt x="4201278" y="1477717"/>
                  <a:pt x="4200706" y="1484004"/>
                  <a:pt x="4200325" y="1489720"/>
                </a:cubicBezTo>
                <a:cubicBezTo>
                  <a:pt x="4198993" y="1505724"/>
                  <a:pt x="4192324" y="1523059"/>
                  <a:pt x="4196324" y="1537537"/>
                </a:cubicBezTo>
                <a:cubicBezTo>
                  <a:pt x="4207374" y="1576019"/>
                  <a:pt x="4220709" y="1614120"/>
                  <a:pt x="4237474" y="1650317"/>
                </a:cubicBezTo>
                <a:cubicBezTo>
                  <a:pt x="4254428" y="1687086"/>
                  <a:pt x="4268716" y="1721185"/>
                  <a:pt x="4251572" y="1763287"/>
                </a:cubicBezTo>
                <a:cubicBezTo>
                  <a:pt x="4244332" y="1781194"/>
                  <a:pt x="4249476" y="1804816"/>
                  <a:pt x="4251380" y="1825393"/>
                </a:cubicBezTo>
                <a:cubicBezTo>
                  <a:pt x="4252904" y="1840441"/>
                  <a:pt x="4261478" y="1854920"/>
                  <a:pt x="4261478" y="1869780"/>
                </a:cubicBezTo>
                <a:cubicBezTo>
                  <a:pt x="4261478" y="1909408"/>
                  <a:pt x="4271574" y="1944649"/>
                  <a:pt x="4292149" y="1978940"/>
                </a:cubicBezTo>
                <a:cubicBezTo>
                  <a:pt x="4300150" y="1992279"/>
                  <a:pt x="4294815" y="2013043"/>
                  <a:pt x="4296911" y="2030378"/>
                </a:cubicBezTo>
                <a:cubicBezTo>
                  <a:pt x="4299388" y="2048668"/>
                  <a:pt x="4301673" y="2067525"/>
                  <a:pt x="4307201" y="2085054"/>
                </a:cubicBezTo>
                <a:cubicBezTo>
                  <a:pt x="4321679" y="2130393"/>
                  <a:pt x="4338062" y="2175163"/>
                  <a:pt x="4353302" y="2220312"/>
                </a:cubicBezTo>
                <a:cubicBezTo>
                  <a:pt x="4365877" y="2257459"/>
                  <a:pt x="4355970" y="2294039"/>
                  <a:pt x="4350636" y="2330806"/>
                </a:cubicBezTo>
                <a:cubicBezTo>
                  <a:pt x="4347205" y="2353859"/>
                  <a:pt x="4339013" y="2375383"/>
                  <a:pt x="4351206" y="2401292"/>
                </a:cubicBezTo>
                <a:cubicBezTo>
                  <a:pt x="4362828" y="2426059"/>
                  <a:pt x="4360160" y="2457492"/>
                  <a:pt x="4366446" y="2485307"/>
                </a:cubicBezTo>
                <a:cubicBezTo>
                  <a:pt x="4371781" y="2508742"/>
                  <a:pt x="4380354" y="2531409"/>
                  <a:pt x="4388736" y="2554079"/>
                </a:cubicBezTo>
                <a:cubicBezTo>
                  <a:pt x="4400168" y="2584942"/>
                  <a:pt x="4412167" y="2615421"/>
                  <a:pt x="4406453" y="2649143"/>
                </a:cubicBezTo>
                <a:cubicBezTo>
                  <a:pt x="4399976" y="2687436"/>
                  <a:pt x="4424359" y="2713723"/>
                  <a:pt x="4440554" y="2743826"/>
                </a:cubicBezTo>
                <a:cubicBezTo>
                  <a:pt x="4451603" y="2764590"/>
                  <a:pt x="4459795" y="2787259"/>
                  <a:pt x="4466653" y="2809930"/>
                </a:cubicBezTo>
                <a:cubicBezTo>
                  <a:pt x="4475607" y="2840219"/>
                  <a:pt x="4480941" y="2871462"/>
                  <a:pt x="4489705" y="2901943"/>
                </a:cubicBezTo>
                <a:cubicBezTo>
                  <a:pt x="4502848" y="2948047"/>
                  <a:pt x="4513137" y="2994722"/>
                  <a:pt x="4505897" y="3042728"/>
                </a:cubicBezTo>
                <a:cubicBezTo>
                  <a:pt x="4502659" y="3064827"/>
                  <a:pt x="4502848" y="3085403"/>
                  <a:pt x="4507613" y="3107500"/>
                </a:cubicBezTo>
                <a:cubicBezTo>
                  <a:pt x="4515422" y="3143695"/>
                  <a:pt x="4516376" y="3180844"/>
                  <a:pt x="4545521" y="3209993"/>
                </a:cubicBezTo>
                <a:cubicBezTo>
                  <a:pt x="4555811" y="3220280"/>
                  <a:pt x="4558477" y="3238758"/>
                  <a:pt x="4563811" y="3253809"/>
                </a:cubicBezTo>
                <a:cubicBezTo>
                  <a:pt x="4570099" y="3271145"/>
                  <a:pt x="4566858" y="3283908"/>
                  <a:pt x="4548570" y="3293244"/>
                </a:cubicBezTo>
                <a:cubicBezTo>
                  <a:pt x="4540379" y="3297434"/>
                  <a:pt x="4532378" y="3309437"/>
                  <a:pt x="4531043" y="3318771"/>
                </a:cubicBezTo>
                <a:cubicBezTo>
                  <a:pt x="4527043" y="3346776"/>
                  <a:pt x="4532950" y="3372495"/>
                  <a:pt x="4545904" y="3399546"/>
                </a:cubicBezTo>
                <a:cubicBezTo>
                  <a:pt x="4558096" y="3424883"/>
                  <a:pt x="4556762" y="3456508"/>
                  <a:pt x="4561524" y="3485275"/>
                </a:cubicBezTo>
                <a:cubicBezTo>
                  <a:pt x="4564954" y="3505657"/>
                  <a:pt x="4572002" y="3526042"/>
                  <a:pt x="4572002" y="3546617"/>
                </a:cubicBezTo>
                <a:cubicBezTo>
                  <a:pt x="4572002" y="3572146"/>
                  <a:pt x="4565907" y="3597482"/>
                  <a:pt x="4563620" y="3623201"/>
                </a:cubicBezTo>
                <a:cubicBezTo>
                  <a:pt x="4561716" y="3643204"/>
                  <a:pt x="4562478" y="3663589"/>
                  <a:pt x="4560192" y="3683591"/>
                </a:cubicBezTo>
                <a:cubicBezTo>
                  <a:pt x="4558477" y="3699976"/>
                  <a:pt x="4554096" y="3716168"/>
                  <a:pt x="4550476" y="3732361"/>
                </a:cubicBezTo>
                <a:cubicBezTo>
                  <a:pt x="4549142" y="3738267"/>
                  <a:pt x="4543998" y="3744173"/>
                  <a:pt x="4544759" y="3749506"/>
                </a:cubicBezTo>
                <a:cubicBezTo>
                  <a:pt x="4552953" y="3802467"/>
                  <a:pt x="4516376" y="3840569"/>
                  <a:pt x="4500182" y="3885338"/>
                </a:cubicBezTo>
                <a:cubicBezTo>
                  <a:pt x="4483035" y="3932394"/>
                  <a:pt x="4456748" y="3977925"/>
                  <a:pt x="4464557" y="4030503"/>
                </a:cubicBezTo>
                <a:cubicBezTo>
                  <a:pt x="4469319" y="4062318"/>
                  <a:pt x="4480369" y="4092989"/>
                  <a:pt x="4487039" y="4124614"/>
                </a:cubicBezTo>
                <a:cubicBezTo>
                  <a:pt x="4489324" y="4135854"/>
                  <a:pt x="4488943" y="4148427"/>
                  <a:pt x="4486656" y="4159667"/>
                </a:cubicBezTo>
                <a:cubicBezTo>
                  <a:pt x="4476177" y="4213961"/>
                  <a:pt x="4474653" y="4267493"/>
                  <a:pt x="4491801" y="4320837"/>
                </a:cubicBezTo>
                <a:cubicBezTo>
                  <a:pt x="4494659" y="4329979"/>
                  <a:pt x="4497325" y="4339695"/>
                  <a:pt x="4497325" y="4349222"/>
                </a:cubicBezTo>
                <a:cubicBezTo>
                  <a:pt x="4497325" y="4401419"/>
                  <a:pt x="4493324" y="4452665"/>
                  <a:pt x="4474653" y="4502579"/>
                </a:cubicBezTo>
                <a:cubicBezTo>
                  <a:pt x="4468368" y="4519343"/>
                  <a:pt x="4472368" y="4539728"/>
                  <a:pt x="4470844" y="4558207"/>
                </a:cubicBezTo>
                <a:cubicBezTo>
                  <a:pt x="4469511" y="4575351"/>
                  <a:pt x="4468940" y="4592878"/>
                  <a:pt x="4464557" y="4609452"/>
                </a:cubicBezTo>
                <a:cubicBezTo>
                  <a:pt x="4458082" y="4633647"/>
                  <a:pt x="4457320" y="4656126"/>
                  <a:pt x="4463033" y="4681083"/>
                </a:cubicBezTo>
                <a:cubicBezTo>
                  <a:pt x="4468368" y="4704895"/>
                  <a:pt x="4465702" y="4730614"/>
                  <a:pt x="4465891" y="4755381"/>
                </a:cubicBezTo>
                <a:cubicBezTo>
                  <a:pt x="4466082" y="4783004"/>
                  <a:pt x="4466272" y="4810627"/>
                  <a:pt x="4465319" y="4838250"/>
                </a:cubicBezTo>
                <a:cubicBezTo>
                  <a:pt x="4464940" y="4849300"/>
                  <a:pt x="4457320" y="4861873"/>
                  <a:pt x="4460367" y="4871019"/>
                </a:cubicBezTo>
                <a:cubicBezTo>
                  <a:pt x="4470653" y="4900546"/>
                  <a:pt x="4458271" y="4930075"/>
                  <a:pt x="4463795" y="4959602"/>
                </a:cubicBezTo>
                <a:cubicBezTo>
                  <a:pt x="4466653" y="4974082"/>
                  <a:pt x="4458844" y="4990465"/>
                  <a:pt x="4458082" y="5006086"/>
                </a:cubicBezTo>
                <a:cubicBezTo>
                  <a:pt x="4456748" y="5031614"/>
                  <a:pt x="4457320" y="5057141"/>
                  <a:pt x="4456937" y="5082670"/>
                </a:cubicBezTo>
                <a:cubicBezTo>
                  <a:pt x="4456748" y="5091052"/>
                  <a:pt x="4455986" y="5099245"/>
                  <a:pt x="4455603" y="5107627"/>
                </a:cubicBezTo>
                <a:cubicBezTo>
                  <a:pt x="4455223" y="5115057"/>
                  <a:pt x="4453508" y="5122867"/>
                  <a:pt x="4454840" y="5129916"/>
                </a:cubicBezTo>
                <a:cubicBezTo>
                  <a:pt x="4459605" y="5155445"/>
                  <a:pt x="4467415" y="5180591"/>
                  <a:pt x="4470464" y="5206308"/>
                </a:cubicBezTo>
                <a:cubicBezTo>
                  <a:pt x="4473130" y="5228597"/>
                  <a:pt x="4469511" y="5251650"/>
                  <a:pt x="4471415" y="5274129"/>
                </a:cubicBezTo>
                <a:cubicBezTo>
                  <a:pt x="4474653" y="5313754"/>
                  <a:pt x="4480369" y="5353379"/>
                  <a:pt x="4483990" y="5393005"/>
                </a:cubicBezTo>
                <a:cubicBezTo>
                  <a:pt x="4484752" y="5401579"/>
                  <a:pt x="4479988" y="5410531"/>
                  <a:pt x="4479607" y="5419295"/>
                </a:cubicBezTo>
                <a:cubicBezTo>
                  <a:pt x="4478656" y="5446728"/>
                  <a:pt x="4478464" y="5474161"/>
                  <a:pt x="4477894" y="5501594"/>
                </a:cubicBezTo>
                <a:cubicBezTo>
                  <a:pt x="4477702" y="5517215"/>
                  <a:pt x="4478273" y="5533027"/>
                  <a:pt x="4476560" y="5548460"/>
                </a:cubicBezTo>
                <a:cubicBezTo>
                  <a:pt x="4474273" y="5568842"/>
                  <a:pt x="4470844" y="5587321"/>
                  <a:pt x="4485703" y="5606372"/>
                </a:cubicBezTo>
                <a:cubicBezTo>
                  <a:pt x="4508755" y="5635711"/>
                  <a:pt x="4499801" y="5673050"/>
                  <a:pt x="4505134" y="5706959"/>
                </a:cubicBezTo>
                <a:cubicBezTo>
                  <a:pt x="4506468" y="5715723"/>
                  <a:pt x="4506659" y="5724678"/>
                  <a:pt x="4508183" y="5733440"/>
                </a:cubicBezTo>
                <a:cubicBezTo>
                  <a:pt x="4511041" y="5749634"/>
                  <a:pt x="4514279" y="5765635"/>
                  <a:pt x="4517519" y="5781830"/>
                </a:cubicBezTo>
                <a:cubicBezTo>
                  <a:pt x="4518089" y="5784686"/>
                  <a:pt x="4518281" y="5787924"/>
                  <a:pt x="4519234" y="5790592"/>
                </a:cubicBezTo>
                <a:cubicBezTo>
                  <a:pt x="4527233" y="5815169"/>
                  <a:pt x="4536378" y="5839361"/>
                  <a:pt x="4542855" y="5864318"/>
                </a:cubicBezTo>
                <a:cubicBezTo>
                  <a:pt x="4546095" y="5876511"/>
                  <a:pt x="4546476" y="5890037"/>
                  <a:pt x="4544759" y="5902610"/>
                </a:cubicBezTo>
                <a:cubicBezTo>
                  <a:pt x="4539808" y="5939377"/>
                  <a:pt x="4537712" y="5975764"/>
                  <a:pt x="4544951" y="6012723"/>
                </a:cubicBezTo>
                <a:cubicBezTo>
                  <a:pt x="4547808" y="6027392"/>
                  <a:pt x="4543045" y="6043776"/>
                  <a:pt x="4541332" y="6059397"/>
                </a:cubicBezTo>
                <a:cubicBezTo>
                  <a:pt x="4536759" y="6096736"/>
                  <a:pt x="4531805" y="6134075"/>
                  <a:pt x="4527426" y="6171605"/>
                </a:cubicBezTo>
                <a:cubicBezTo>
                  <a:pt x="4524758" y="6195037"/>
                  <a:pt x="4523234" y="6218660"/>
                  <a:pt x="4520568" y="6242093"/>
                </a:cubicBezTo>
                <a:cubicBezTo>
                  <a:pt x="4517327" y="6269144"/>
                  <a:pt x="4512375" y="6296005"/>
                  <a:pt x="4509706" y="6323058"/>
                </a:cubicBezTo>
                <a:cubicBezTo>
                  <a:pt x="4506659" y="6353919"/>
                  <a:pt x="4506089" y="6384972"/>
                  <a:pt x="4502848" y="6415833"/>
                </a:cubicBezTo>
                <a:cubicBezTo>
                  <a:pt x="4496563" y="6472225"/>
                  <a:pt x="4489132" y="6528424"/>
                  <a:pt x="4482084" y="6584812"/>
                </a:cubicBezTo>
                <a:cubicBezTo>
                  <a:pt x="4475226" y="6639488"/>
                  <a:pt x="4469129" y="6694164"/>
                  <a:pt x="4460557" y="6748458"/>
                </a:cubicBezTo>
                <a:cubicBezTo>
                  <a:pt x="4456937" y="6771319"/>
                  <a:pt x="4447030" y="6793035"/>
                  <a:pt x="4441507" y="6815516"/>
                </a:cubicBezTo>
                <a:lnTo>
                  <a:pt x="4431806" y="6858001"/>
                </a:lnTo>
                <a:lnTo>
                  <a:pt x="4259554" y="6858001"/>
                </a:lnTo>
                <a:lnTo>
                  <a:pt x="4259554" y="6858002"/>
                </a:lnTo>
                <a:lnTo>
                  <a:pt x="0" y="6858002"/>
                </a:lnTo>
                <a:lnTo>
                  <a:pt x="0" y="2"/>
                </a:lnTo>
                <a:lnTo>
                  <a:pt x="3766492" y="1"/>
                </a:lnTo>
                <a:lnTo>
                  <a:pt x="3769210" y="21486"/>
                </a:lnTo>
                <a:close/>
              </a:path>
            </a:pathLst>
          </a:custGeom>
          <a:solidFill>
            <a:schemeClr val="bg1">
              <a:alpha val="14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22" name="Group 21">
            <a:extLst>
              <a:ext uri="{FF2B5EF4-FFF2-40B4-BE49-F238E27FC236}">
                <a16:creationId xmlns:a16="http://schemas.microsoft.com/office/drawing/2014/main" id="{431899EE-49A4-469F-BDB5-0A178C55105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697284" y="-1"/>
            <a:ext cx="884241" cy="6858001"/>
            <a:chOff x="3697284" y="-1"/>
            <a:chExt cx="884241" cy="6858001"/>
          </a:xfrm>
          <a:effectLst>
            <a:outerShdw blurRad="381000" dist="152400" algn="l" rotWithShape="0">
              <a:prstClr val="black">
                <a:alpha val="10000"/>
              </a:prstClr>
            </a:outerShdw>
          </a:effectLst>
        </p:grpSpPr>
        <p:sp>
          <p:nvSpPr>
            <p:cNvPr id="23" name="Freeform: Shape 22">
              <a:extLst>
                <a:ext uri="{FF2B5EF4-FFF2-40B4-BE49-F238E27FC236}">
                  <a16:creationId xmlns:a16="http://schemas.microsoft.com/office/drawing/2014/main" id="{463E0550-0AFD-458E-A821-787F4CB6FF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Freeform: Shape 23">
              <a:extLst>
                <a:ext uri="{FF2B5EF4-FFF2-40B4-BE49-F238E27FC236}">
                  <a16:creationId xmlns:a16="http://schemas.microsoft.com/office/drawing/2014/main" id="{9BC5702A-BA45-4A2C-99DC-525993A9CE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blipFill dpi="0" rotWithShape="1">
              <a:blip r:embed="rId2">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36865652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5F879AC3-D4CE-493C-ADC7-06205677F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accent1"/>
              </a:solidFill>
              <a:effectLst>
                <a:outerShdw blurRad="38100" dist="25400" dir="5400000" algn="ctr" rotWithShape="0">
                  <a:srgbClr val="6E747A">
                    <a:alpha val="43000"/>
                  </a:srgbClr>
                </a:outerShdw>
              </a:effectLst>
            </a:endParaRPr>
          </a:p>
        </p:txBody>
      </p:sp>
      <p:sp>
        <p:nvSpPr>
          <p:cNvPr id="13" name="Freeform: Shape 12">
            <a:extLst>
              <a:ext uri="{FF2B5EF4-FFF2-40B4-BE49-F238E27FC236}">
                <a16:creationId xmlns:a16="http://schemas.microsoft.com/office/drawing/2014/main" id="{736F0DFD-0954-464F-BF12-DD2E6F6E03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983504" cy="6858000"/>
          </a:xfrm>
          <a:custGeom>
            <a:avLst/>
            <a:gdLst>
              <a:gd name="connsiteX0" fmla="*/ 0 w 1983504"/>
              <a:gd name="connsiteY0" fmla="*/ 0 h 6858000"/>
              <a:gd name="connsiteX1" fmla="*/ 1376658 w 1983504"/>
              <a:gd name="connsiteY1" fmla="*/ 0 h 6858000"/>
              <a:gd name="connsiteX2" fmla="*/ 1690650 w 1983504"/>
              <a:gd name="connsiteY2" fmla="*/ 110269 h 6858000"/>
              <a:gd name="connsiteX3" fmla="*/ 1645361 w 1983504"/>
              <a:gd name="connsiteY3" fmla="*/ 135168 h 6858000"/>
              <a:gd name="connsiteX4" fmla="*/ 1373640 w 1983504"/>
              <a:gd name="connsiteY4" fmla="*/ 71141 h 6858000"/>
              <a:gd name="connsiteX5" fmla="*/ 1319295 w 1983504"/>
              <a:gd name="connsiteY5" fmla="*/ 88927 h 6858000"/>
              <a:gd name="connsiteX6" fmla="*/ 1346468 w 1983504"/>
              <a:gd name="connsiteY6" fmla="*/ 163625 h 6858000"/>
              <a:gd name="connsiteX7" fmla="*/ 1464213 w 1983504"/>
              <a:gd name="connsiteY7" fmla="*/ 192082 h 6858000"/>
              <a:gd name="connsiteX8" fmla="*/ 1648381 w 1983504"/>
              <a:gd name="connsiteY8" fmla="*/ 373491 h 6858000"/>
              <a:gd name="connsiteX9" fmla="*/ 1370620 w 1983504"/>
              <a:gd name="connsiteY9" fmla="*/ 352148 h 6858000"/>
              <a:gd name="connsiteX10" fmla="*/ 1322314 w 1983504"/>
              <a:gd name="connsiteY10" fmla="*/ 394834 h 6858000"/>
              <a:gd name="connsiteX11" fmla="*/ 1304199 w 1983504"/>
              <a:gd name="connsiteY11" fmla="*/ 451747 h 6858000"/>
              <a:gd name="connsiteX12" fmla="*/ 1222682 w 1983504"/>
              <a:gd name="connsiteY12" fmla="*/ 359262 h 6858000"/>
              <a:gd name="connsiteX13" fmla="*/ 1153242 w 1983504"/>
              <a:gd name="connsiteY13" fmla="*/ 334364 h 6858000"/>
              <a:gd name="connsiteX14" fmla="*/ 1132108 w 1983504"/>
              <a:gd name="connsiteY14" fmla="*/ 416176 h 6858000"/>
              <a:gd name="connsiteX15" fmla="*/ 1195509 w 1983504"/>
              <a:gd name="connsiteY15" fmla="*/ 505101 h 6858000"/>
              <a:gd name="connsiteX16" fmla="*/ 1364582 w 1983504"/>
              <a:gd name="connsiteY16" fmla="*/ 558458 h 6858000"/>
              <a:gd name="connsiteX17" fmla="*/ 1183434 w 1983504"/>
              <a:gd name="connsiteY17" fmla="*/ 558458 h 6858000"/>
              <a:gd name="connsiteX18" fmla="*/ 975114 w 1983504"/>
              <a:gd name="connsiteY18" fmla="*/ 522887 h 6858000"/>
              <a:gd name="connsiteX19" fmla="*/ 754716 w 1983504"/>
              <a:gd name="connsiteY19" fmla="*/ 533558 h 6858000"/>
              <a:gd name="connsiteX20" fmla="*/ 546395 w 1983504"/>
              <a:gd name="connsiteY20" fmla="*/ 462417 h 6858000"/>
              <a:gd name="connsiteX21" fmla="*/ 335056 w 1983504"/>
              <a:gd name="connsiteY21" fmla="*/ 465975 h 6858000"/>
              <a:gd name="connsiteX22" fmla="*/ 1270988 w 1983504"/>
              <a:gd name="connsiteY22" fmla="*/ 910606 h 6858000"/>
              <a:gd name="connsiteX23" fmla="*/ 1225701 w 1983504"/>
              <a:gd name="connsiteY23" fmla="*/ 921277 h 6858000"/>
              <a:gd name="connsiteX24" fmla="*/ 1165318 w 1983504"/>
              <a:gd name="connsiteY24" fmla="*/ 949734 h 6858000"/>
              <a:gd name="connsiteX25" fmla="*/ 1210606 w 1983504"/>
              <a:gd name="connsiteY25" fmla="*/ 1006647 h 6858000"/>
              <a:gd name="connsiteX26" fmla="*/ 1455156 w 1983504"/>
              <a:gd name="connsiteY26" fmla="*/ 1113358 h 6858000"/>
              <a:gd name="connsiteX27" fmla="*/ 1515538 w 1983504"/>
              <a:gd name="connsiteY27" fmla="*/ 1220069 h 6858000"/>
              <a:gd name="connsiteX28" fmla="*/ 1440060 w 1983504"/>
              <a:gd name="connsiteY28" fmla="*/ 1209399 h 6858000"/>
              <a:gd name="connsiteX29" fmla="*/ 1373640 w 1983504"/>
              <a:gd name="connsiteY29" fmla="*/ 1230741 h 6858000"/>
              <a:gd name="connsiteX30" fmla="*/ 1400810 w 1983504"/>
              <a:gd name="connsiteY30" fmla="*/ 1365909 h 6858000"/>
              <a:gd name="connsiteX31" fmla="*/ 1748012 w 1983504"/>
              <a:gd name="connsiteY31" fmla="*/ 1540204 h 6858000"/>
              <a:gd name="connsiteX32" fmla="*/ 1778203 w 1983504"/>
              <a:gd name="connsiteY32" fmla="*/ 1597117 h 6858000"/>
              <a:gd name="connsiteX33" fmla="*/ 1735936 w 1983504"/>
              <a:gd name="connsiteY33" fmla="*/ 1636245 h 6858000"/>
              <a:gd name="connsiteX34" fmla="*/ 1624228 w 1983504"/>
              <a:gd name="connsiteY34" fmla="*/ 1657587 h 6858000"/>
              <a:gd name="connsiteX35" fmla="*/ 1781223 w 1983504"/>
              <a:gd name="connsiteY35" fmla="*/ 1849668 h 6858000"/>
              <a:gd name="connsiteX36" fmla="*/ 1838587 w 1983504"/>
              <a:gd name="connsiteY36" fmla="*/ 1903025 h 6858000"/>
              <a:gd name="connsiteX37" fmla="*/ 1938218 w 1983504"/>
              <a:gd name="connsiteY37" fmla="*/ 1984836 h 6858000"/>
              <a:gd name="connsiteX38" fmla="*/ 1938218 w 1983504"/>
              <a:gd name="connsiteY38" fmla="*/ 2013292 h 6858000"/>
              <a:gd name="connsiteX39" fmla="*/ 1805376 w 1983504"/>
              <a:gd name="connsiteY39" fmla="*/ 2102219 h 6858000"/>
              <a:gd name="connsiteX40" fmla="*/ 1563844 w 1983504"/>
              <a:gd name="connsiteY40" fmla="*/ 2077320 h 6858000"/>
              <a:gd name="connsiteX41" fmla="*/ 1920104 w 1983504"/>
              <a:gd name="connsiteY41" fmla="*/ 2208931 h 6858000"/>
              <a:gd name="connsiteX42" fmla="*/ 766792 w 1983504"/>
              <a:gd name="connsiteY42" fmla="*/ 1892353 h 6858000"/>
              <a:gd name="connsiteX43" fmla="*/ 839252 w 1983504"/>
              <a:gd name="connsiteY43" fmla="*/ 1974165 h 6858000"/>
              <a:gd name="connsiteX44" fmla="*/ 1243816 w 1983504"/>
              <a:gd name="connsiteY44" fmla="*/ 2191146 h 6858000"/>
              <a:gd name="connsiteX45" fmla="*/ 1358543 w 1983504"/>
              <a:gd name="connsiteY45" fmla="*/ 2326314 h 6858000"/>
              <a:gd name="connsiteX46" fmla="*/ 1479310 w 1983504"/>
              <a:gd name="connsiteY46" fmla="*/ 2401012 h 6858000"/>
              <a:gd name="connsiteX47" fmla="*/ 1648381 w 1983504"/>
              <a:gd name="connsiteY47" fmla="*/ 2401012 h 6858000"/>
              <a:gd name="connsiteX48" fmla="*/ 1769146 w 1983504"/>
              <a:gd name="connsiteY48" fmla="*/ 2518395 h 6858000"/>
              <a:gd name="connsiteX49" fmla="*/ 1645361 w 1983504"/>
              <a:gd name="connsiteY49" fmla="*/ 2543294 h 6858000"/>
              <a:gd name="connsiteX50" fmla="*/ 1500444 w 1983504"/>
              <a:gd name="connsiteY50" fmla="*/ 2525509 h 6858000"/>
              <a:gd name="connsiteX51" fmla="*/ 1337410 w 1983504"/>
              <a:gd name="connsiteY51" fmla="*/ 2564636 h 6858000"/>
              <a:gd name="connsiteX52" fmla="*/ 1186452 w 1983504"/>
              <a:gd name="connsiteY52" fmla="*/ 2532623 h 6858000"/>
              <a:gd name="connsiteX53" fmla="*/ 1005304 w 1983504"/>
              <a:gd name="connsiteY53" fmla="*/ 2553965 h 6858000"/>
              <a:gd name="connsiteX54" fmla="*/ 947940 w 1983504"/>
              <a:gd name="connsiteY54" fmla="*/ 2692689 h 6858000"/>
              <a:gd name="connsiteX55" fmla="*/ 929826 w 1983504"/>
              <a:gd name="connsiteY55" fmla="*/ 2703362 h 6858000"/>
              <a:gd name="connsiteX56" fmla="*/ 594701 w 1983504"/>
              <a:gd name="connsiteY56" fmla="*/ 2923898 h 6858000"/>
              <a:gd name="connsiteX57" fmla="*/ 501108 w 1983504"/>
              <a:gd name="connsiteY57" fmla="*/ 2941684 h 6858000"/>
              <a:gd name="connsiteX58" fmla="*/ 1053610 w 1983504"/>
              <a:gd name="connsiteY58" fmla="*/ 3329402 h 6858000"/>
              <a:gd name="connsiteX59" fmla="*/ 682256 w 1983504"/>
              <a:gd name="connsiteY59" fmla="*/ 3229805 h 6858000"/>
              <a:gd name="connsiteX60" fmla="*/ 630932 w 1983504"/>
              <a:gd name="connsiteY60" fmla="*/ 3393429 h 6858000"/>
              <a:gd name="connsiteX61" fmla="*/ 806041 w 1983504"/>
              <a:gd name="connsiteY61" fmla="*/ 3539269 h 6858000"/>
              <a:gd name="connsiteX62" fmla="*/ 869444 w 1983504"/>
              <a:gd name="connsiteY62" fmla="*/ 3827390 h 6858000"/>
              <a:gd name="connsiteX63" fmla="*/ 839252 w 1983504"/>
              <a:gd name="connsiteY63" fmla="*/ 4090612 h 6858000"/>
              <a:gd name="connsiteX64" fmla="*/ 763774 w 1983504"/>
              <a:gd name="connsiteY64" fmla="*/ 4172424 h 6858000"/>
              <a:gd name="connsiteX65" fmla="*/ 655085 w 1983504"/>
              <a:gd name="connsiteY65" fmla="*/ 4321821 h 6858000"/>
              <a:gd name="connsiteX66" fmla="*/ 588662 w 1983504"/>
              <a:gd name="connsiteY66" fmla="*/ 4414305 h 6858000"/>
              <a:gd name="connsiteX67" fmla="*/ 356189 w 1983504"/>
              <a:gd name="connsiteY67" fmla="*/ 4378734 h 6858000"/>
              <a:gd name="connsiteX68" fmla="*/ 667160 w 1983504"/>
              <a:gd name="connsiteY68" fmla="*/ 4613499 h 6858000"/>
              <a:gd name="connsiteX69" fmla="*/ 416573 w 1983504"/>
              <a:gd name="connsiteY69" fmla="*/ 4585042 h 6858000"/>
              <a:gd name="connsiteX70" fmla="*/ 335056 w 1983504"/>
              <a:gd name="connsiteY70" fmla="*/ 4602828 h 6858000"/>
              <a:gd name="connsiteX71" fmla="*/ 380342 w 1983504"/>
              <a:gd name="connsiteY71" fmla="*/ 4677526 h 6858000"/>
              <a:gd name="connsiteX72" fmla="*/ 564510 w 1983504"/>
              <a:gd name="connsiteY72" fmla="*/ 4805580 h 6858000"/>
              <a:gd name="connsiteX73" fmla="*/ 944922 w 1983504"/>
              <a:gd name="connsiteY73" fmla="*/ 5154171 h 6858000"/>
              <a:gd name="connsiteX74" fmla="*/ 576586 w 1983504"/>
              <a:gd name="connsiteY74" fmla="*/ 4994104 h 6858000"/>
              <a:gd name="connsiteX75" fmla="*/ 963036 w 1983504"/>
              <a:gd name="connsiteY75" fmla="*/ 5353367 h 6858000"/>
              <a:gd name="connsiteX76" fmla="*/ 1047572 w 1983504"/>
              <a:gd name="connsiteY76" fmla="*/ 5474306 h 6858000"/>
              <a:gd name="connsiteX77" fmla="*/ 1222682 w 1983504"/>
              <a:gd name="connsiteY77" fmla="*/ 5769542 h 6858000"/>
              <a:gd name="connsiteX78" fmla="*/ 1213626 w 1983504"/>
              <a:gd name="connsiteY78" fmla="*/ 5801555 h 6858000"/>
              <a:gd name="connsiteX79" fmla="*/ 1014361 w 1983504"/>
              <a:gd name="connsiteY79" fmla="*/ 5755314 h 6858000"/>
              <a:gd name="connsiteX80" fmla="*/ 1274008 w 1983504"/>
              <a:gd name="connsiteY80" fmla="*/ 6004307 h 6858000"/>
              <a:gd name="connsiteX81" fmla="*/ 1542711 w 1983504"/>
              <a:gd name="connsiteY81" fmla="*/ 6196388 h 6858000"/>
              <a:gd name="connsiteX82" fmla="*/ 1352504 w 1983504"/>
              <a:gd name="connsiteY82" fmla="*/ 6167932 h 6858000"/>
              <a:gd name="connsiteX83" fmla="*/ 1089840 w 1983504"/>
              <a:gd name="connsiteY83" fmla="*/ 6057663 h 6858000"/>
              <a:gd name="connsiteX84" fmla="*/ 999266 w 1983504"/>
              <a:gd name="connsiteY84" fmla="*/ 6100347 h 6858000"/>
              <a:gd name="connsiteX85" fmla="*/ 1246836 w 1983504"/>
              <a:gd name="connsiteY85" fmla="*/ 6281757 h 6858000"/>
              <a:gd name="connsiteX86" fmla="*/ 1388735 w 1983504"/>
              <a:gd name="connsiteY86" fmla="*/ 6367127 h 6858000"/>
              <a:gd name="connsiteX87" fmla="*/ 1446099 w 1983504"/>
              <a:gd name="connsiteY87" fmla="*/ 6431153 h 6858000"/>
              <a:gd name="connsiteX88" fmla="*/ 1609132 w 1983504"/>
              <a:gd name="connsiteY88" fmla="*/ 6658805 h 6858000"/>
              <a:gd name="connsiteX89" fmla="*/ 1983504 w 1983504"/>
              <a:gd name="connsiteY89" fmla="*/ 6858000 h 6858000"/>
              <a:gd name="connsiteX90" fmla="*/ 0 w 1983504"/>
              <a:gd name="connsiteY9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1983504" h="6858000">
                <a:moveTo>
                  <a:pt x="0" y="0"/>
                </a:moveTo>
                <a:lnTo>
                  <a:pt x="1376658" y="0"/>
                </a:lnTo>
                <a:cubicBezTo>
                  <a:pt x="1482328" y="35571"/>
                  <a:pt x="1584980" y="78255"/>
                  <a:pt x="1690650" y="110269"/>
                </a:cubicBezTo>
                <a:cubicBezTo>
                  <a:pt x="1675553" y="145839"/>
                  <a:pt x="1660458" y="138725"/>
                  <a:pt x="1645361" y="135168"/>
                </a:cubicBezTo>
                <a:cubicBezTo>
                  <a:pt x="1554788" y="120941"/>
                  <a:pt x="1461194" y="110269"/>
                  <a:pt x="1373640" y="71141"/>
                </a:cubicBezTo>
                <a:cubicBezTo>
                  <a:pt x="1352504" y="64027"/>
                  <a:pt x="1328352" y="64027"/>
                  <a:pt x="1319295" y="88927"/>
                </a:cubicBezTo>
                <a:cubicBezTo>
                  <a:pt x="1304199" y="124497"/>
                  <a:pt x="1325332" y="145839"/>
                  <a:pt x="1346468" y="163625"/>
                </a:cubicBezTo>
                <a:cubicBezTo>
                  <a:pt x="1382696" y="195638"/>
                  <a:pt x="1424964" y="188525"/>
                  <a:pt x="1464213" y="192082"/>
                </a:cubicBezTo>
                <a:cubicBezTo>
                  <a:pt x="1572902" y="209867"/>
                  <a:pt x="1624228" y="259665"/>
                  <a:pt x="1648381" y="373491"/>
                </a:cubicBezTo>
                <a:cubicBezTo>
                  <a:pt x="1554788" y="327250"/>
                  <a:pt x="1461194" y="384162"/>
                  <a:pt x="1370620" y="352148"/>
                </a:cubicBezTo>
                <a:cubicBezTo>
                  <a:pt x="1346468" y="345034"/>
                  <a:pt x="1310237" y="355706"/>
                  <a:pt x="1322314" y="394834"/>
                </a:cubicBezTo>
                <a:cubicBezTo>
                  <a:pt x="1334390" y="430405"/>
                  <a:pt x="1373640" y="458860"/>
                  <a:pt x="1304199" y="451747"/>
                </a:cubicBezTo>
                <a:cubicBezTo>
                  <a:pt x="1252873" y="448189"/>
                  <a:pt x="1237778" y="405504"/>
                  <a:pt x="1222682" y="359262"/>
                </a:cubicBezTo>
                <a:cubicBezTo>
                  <a:pt x="1210606" y="334364"/>
                  <a:pt x="1177395" y="320135"/>
                  <a:pt x="1153242" y="334364"/>
                </a:cubicBezTo>
                <a:cubicBezTo>
                  <a:pt x="1123051" y="348592"/>
                  <a:pt x="1132108" y="387720"/>
                  <a:pt x="1132108" y="416176"/>
                </a:cubicBezTo>
                <a:cubicBezTo>
                  <a:pt x="1129088" y="469532"/>
                  <a:pt x="1153242" y="494431"/>
                  <a:pt x="1195509" y="505101"/>
                </a:cubicBezTo>
                <a:cubicBezTo>
                  <a:pt x="1246836" y="519330"/>
                  <a:pt x="1298160" y="537116"/>
                  <a:pt x="1364582" y="558458"/>
                </a:cubicBezTo>
                <a:cubicBezTo>
                  <a:pt x="1292122" y="594028"/>
                  <a:pt x="1237778" y="586915"/>
                  <a:pt x="1183434" y="558458"/>
                </a:cubicBezTo>
                <a:cubicBezTo>
                  <a:pt x="1117012" y="526444"/>
                  <a:pt x="1029458" y="483759"/>
                  <a:pt x="975114" y="522887"/>
                </a:cubicBezTo>
                <a:cubicBezTo>
                  <a:pt x="893597" y="579800"/>
                  <a:pt x="827176" y="544229"/>
                  <a:pt x="754716" y="533558"/>
                </a:cubicBezTo>
                <a:cubicBezTo>
                  <a:pt x="603758" y="512216"/>
                  <a:pt x="697352" y="480203"/>
                  <a:pt x="546395" y="462417"/>
                </a:cubicBezTo>
                <a:cubicBezTo>
                  <a:pt x="486012" y="455303"/>
                  <a:pt x="422610" y="426847"/>
                  <a:pt x="335056" y="465975"/>
                </a:cubicBezTo>
                <a:cubicBezTo>
                  <a:pt x="730563" y="672284"/>
                  <a:pt x="917750" y="658055"/>
                  <a:pt x="1270988" y="910606"/>
                </a:cubicBezTo>
                <a:cubicBezTo>
                  <a:pt x="1255893" y="935506"/>
                  <a:pt x="1240798" y="924835"/>
                  <a:pt x="1225701" y="921277"/>
                </a:cubicBezTo>
                <a:cubicBezTo>
                  <a:pt x="1201548" y="917720"/>
                  <a:pt x="1171356" y="903491"/>
                  <a:pt x="1165318" y="949734"/>
                </a:cubicBezTo>
                <a:cubicBezTo>
                  <a:pt x="1162298" y="985305"/>
                  <a:pt x="1180415" y="1003089"/>
                  <a:pt x="1210606" y="1006647"/>
                </a:cubicBezTo>
                <a:cubicBezTo>
                  <a:pt x="1298160" y="1020875"/>
                  <a:pt x="1376658" y="1070674"/>
                  <a:pt x="1455156" y="1113358"/>
                </a:cubicBezTo>
                <a:cubicBezTo>
                  <a:pt x="1491385" y="1131144"/>
                  <a:pt x="1530634" y="1156043"/>
                  <a:pt x="1515538" y="1220069"/>
                </a:cubicBezTo>
                <a:cubicBezTo>
                  <a:pt x="1485348" y="1237855"/>
                  <a:pt x="1464213" y="1212955"/>
                  <a:pt x="1440060" y="1209399"/>
                </a:cubicBezTo>
                <a:cubicBezTo>
                  <a:pt x="1415907" y="1205842"/>
                  <a:pt x="1358543" y="1220069"/>
                  <a:pt x="1373640" y="1230741"/>
                </a:cubicBezTo>
                <a:cubicBezTo>
                  <a:pt x="1443080" y="1269868"/>
                  <a:pt x="1316276" y="1365909"/>
                  <a:pt x="1400810" y="1365909"/>
                </a:cubicBezTo>
                <a:cubicBezTo>
                  <a:pt x="1539691" y="1365909"/>
                  <a:pt x="1615170" y="1536647"/>
                  <a:pt x="1748012" y="1540204"/>
                </a:cubicBezTo>
                <a:cubicBezTo>
                  <a:pt x="1769146" y="1540204"/>
                  <a:pt x="1778203" y="1572219"/>
                  <a:pt x="1778203" y="1597117"/>
                </a:cubicBezTo>
                <a:cubicBezTo>
                  <a:pt x="1778203" y="1629132"/>
                  <a:pt x="1757070" y="1632688"/>
                  <a:pt x="1735936" y="1636245"/>
                </a:cubicBezTo>
                <a:cubicBezTo>
                  <a:pt x="1702725" y="1639802"/>
                  <a:pt x="1666496" y="1597117"/>
                  <a:pt x="1624228" y="1657587"/>
                </a:cubicBezTo>
                <a:cubicBezTo>
                  <a:pt x="1702725" y="1693158"/>
                  <a:pt x="1784242" y="1728729"/>
                  <a:pt x="1781223" y="1849668"/>
                </a:cubicBezTo>
                <a:cubicBezTo>
                  <a:pt x="1781223" y="1881683"/>
                  <a:pt x="1814434" y="1895910"/>
                  <a:pt x="1838587" y="1903025"/>
                </a:cubicBezTo>
                <a:cubicBezTo>
                  <a:pt x="1880854" y="1917252"/>
                  <a:pt x="1914065" y="1938595"/>
                  <a:pt x="1938218" y="1984836"/>
                </a:cubicBezTo>
                <a:cubicBezTo>
                  <a:pt x="1938218" y="1995507"/>
                  <a:pt x="1938218" y="2002622"/>
                  <a:pt x="1938218" y="2013292"/>
                </a:cubicBezTo>
                <a:cubicBezTo>
                  <a:pt x="1932180" y="2123562"/>
                  <a:pt x="1871798" y="2120004"/>
                  <a:pt x="1805376" y="2102219"/>
                </a:cubicBezTo>
                <a:cubicBezTo>
                  <a:pt x="1726878" y="2080877"/>
                  <a:pt x="1648381" y="2038192"/>
                  <a:pt x="1563844" y="2077320"/>
                </a:cubicBezTo>
                <a:cubicBezTo>
                  <a:pt x="1681592" y="2130676"/>
                  <a:pt x="1811414" y="2134233"/>
                  <a:pt x="1920104" y="2208931"/>
                </a:cubicBezTo>
                <a:cubicBezTo>
                  <a:pt x="1515538" y="2223159"/>
                  <a:pt x="1159280" y="1984836"/>
                  <a:pt x="766792" y="1892353"/>
                </a:cubicBezTo>
                <a:cubicBezTo>
                  <a:pt x="778869" y="1952823"/>
                  <a:pt x="812080" y="1967051"/>
                  <a:pt x="839252" y="1974165"/>
                </a:cubicBezTo>
                <a:cubicBezTo>
                  <a:pt x="984170" y="2020407"/>
                  <a:pt x="1110974" y="2112891"/>
                  <a:pt x="1243816" y="2191146"/>
                </a:cubicBezTo>
                <a:cubicBezTo>
                  <a:pt x="1298160" y="2223159"/>
                  <a:pt x="1337410" y="2258731"/>
                  <a:pt x="1358543" y="2326314"/>
                </a:cubicBezTo>
                <a:cubicBezTo>
                  <a:pt x="1376658" y="2390340"/>
                  <a:pt x="1412888" y="2418796"/>
                  <a:pt x="1479310" y="2401012"/>
                </a:cubicBezTo>
                <a:cubicBezTo>
                  <a:pt x="1533654" y="2386784"/>
                  <a:pt x="1591018" y="2393898"/>
                  <a:pt x="1648381" y="2401012"/>
                </a:cubicBezTo>
                <a:cubicBezTo>
                  <a:pt x="1711782" y="2408126"/>
                  <a:pt x="1784242" y="2479267"/>
                  <a:pt x="1769146" y="2518395"/>
                </a:cubicBezTo>
                <a:cubicBezTo>
                  <a:pt x="1738956" y="2582422"/>
                  <a:pt x="1687630" y="2550408"/>
                  <a:pt x="1645361" y="2543294"/>
                </a:cubicBezTo>
                <a:cubicBezTo>
                  <a:pt x="1594036" y="2536181"/>
                  <a:pt x="1500444" y="2518395"/>
                  <a:pt x="1500444" y="2525509"/>
                </a:cubicBezTo>
                <a:cubicBezTo>
                  <a:pt x="1467232" y="2685576"/>
                  <a:pt x="1391754" y="2564636"/>
                  <a:pt x="1337410" y="2564636"/>
                </a:cubicBezTo>
                <a:cubicBezTo>
                  <a:pt x="1286084" y="2564636"/>
                  <a:pt x="1234759" y="2546851"/>
                  <a:pt x="1186452" y="2532623"/>
                </a:cubicBezTo>
                <a:cubicBezTo>
                  <a:pt x="1123051" y="2514837"/>
                  <a:pt x="1065688" y="2546851"/>
                  <a:pt x="1005304" y="2553965"/>
                </a:cubicBezTo>
                <a:cubicBezTo>
                  <a:pt x="950960" y="2561080"/>
                  <a:pt x="981150" y="2653563"/>
                  <a:pt x="947940" y="2692689"/>
                </a:cubicBezTo>
                <a:cubicBezTo>
                  <a:pt x="941903" y="2703362"/>
                  <a:pt x="935864" y="2703362"/>
                  <a:pt x="929826" y="2703362"/>
                </a:cubicBezTo>
                <a:cubicBezTo>
                  <a:pt x="911711" y="2980812"/>
                  <a:pt x="594701" y="2913227"/>
                  <a:pt x="594701" y="2923898"/>
                </a:cubicBezTo>
                <a:cubicBezTo>
                  <a:pt x="567529" y="2941684"/>
                  <a:pt x="534318" y="2899000"/>
                  <a:pt x="501108" y="2941684"/>
                </a:cubicBezTo>
                <a:cubicBezTo>
                  <a:pt x="643007" y="3137322"/>
                  <a:pt x="860386" y="3183563"/>
                  <a:pt x="1053610" y="3329402"/>
                </a:cubicBezTo>
                <a:cubicBezTo>
                  <a:pt x="893597" y="3379202"/>
                  <a:pt x="800002" y="3208463"/>
                  <a:pt x="682256" y="3229805"/>
                </a:cubicBezTo>
                <a:cubicBezTo>
                  <a:pt x="624893" y="3283162"/>
                  <a:pt x="796984" y="3368530"/>
                  <a:pt x="630932" y="3393429"/>
                </a:cubicBezTo>
                <a:cubicBezTo>
                  <a:pt x="703390" y="3439672"/>
                  <a:pt x="754716" y="3485914"/>
                  <a:pt x="806041" y="3539269"/>
                </a:cubicBezTo>
                <a:cubicBezTo>
                  <a:pt x="893597" y="3635309"/>
                  <a:pt x="911711" y="3699337"/>
                  <a:pt x="869444" y="3827390"/>
                </a:cubicBezTo>
                <a:cubicBezTo>
                  <a:pt x="842270" y="3912759"/>
                  <a:pt x="803022" y="3991015"/>
                  <a:pt x="839252" y="4090612"/>
                </a:cubicBezTo>
                <a:cubicBezTo>
                  <a:pt x="863405" y="4158196"/>
                  <a:pt x="854347" y="4204438"/>
                  <a:pt x="763774" y="4172424"/>
                </a:cubicBezTo>
                <a:cubicBezTo>
                  <a:pt x="667160" y="4140411"/>
                  <a:pt x="630932" y="4200882"/>
                  <a:pt x="655085" y="4321821"/>
                </a:cubicBezTo>
                <a:cubicBezTo>
                  <a:pt x="670179" y="4400076"/>
                  <a:pt x="655085" y="4424975"/>
                  <a:pt x="588662" y="4414305"/>
                </a:cubicBezTo>
                <a:cubicBezTo>
                  <a:pt x="516204" y="4403633"/>
                  <a:pt x="446764" y="4353835"/>
                  <a:pt x="356189" y="4378734"/>
                </a:cubicBezTo>
                <a:cubicBezTo>
                  <a:pt x="428648" y="4521016"/>
                  <a:pt x="582626" y="4478331"/>
                  <a:pt x="667160" y="4613499"/>
                </a:cubicBezTo>
                <a:cubicBezTo>
                  <a:pt x="567529" y="4613499"/>
                  <a:pt x="489031" y="4613499"/>
                  <a:pt x="416573" y="4585042"/>
                </a:cubicBezTo>
                <a:cubicBezTo>
                  <a:pt x="386381" y="4574373"/>
                  <a:pt x="353170" y="4560144"/>
                  <a:pt x="335056" y="4602828"/>
                </a:cubicBezTo>
                <a:cubicBezTo>
                  <a:pt x="313920" y="4652628"/>
                  <a:pt x="356189" y="4670412"/>
                  <a:pt x="380342" y="4677526"/>
                </a:cubicBezTo>
                <a:cubicBezTo>
                  <a:pt x="449784" y="4702425"/>
                  <a:pt x="504126" y="4759339"/>
                  <a:pt x="564510" y="4805580"/>
                </a:cubicBezTo>
                <a:cubicBezTo>
                  <a:pt x="694332" y="4905177"/>
                  <a:pt x="836233" y="4990547"/>
                  <a:pt x="944922" y="5154171"/>
                </a:cubicBezTo>
                <a:cubicBezTo>
                  <a:pt x="809060" y="5111487"/>
                  <a:pt x="706410" y="5011889"/>
                  <a:pt x="576586" y="4994104"/>
                </a:cubicBezTo>
                <a:cubicBezTo>
                  <a:pt x="688296" y="5143500"/>
                  <a:pt x="830194" y="5243097"/>
                  <a:pt x="963036" y="5353367"/>
                </a:cubicBezTo>
                <a:cubicBezTo>
                  <a:pt x="1002286" y="5385379"/>
                  <a:pt x="1041534" y="5406721"/>
                  <a:pt x="1047572" y="5474306"/>
                </a:cubicBezTo>
                <a:cubicBezTo>
                  <a:pt x="1065688" y="5605917"/>
                  <a:pt x="1113992" y="5712629"/>
                  <a:pt x="1222682" y="5769542"/>
                </a:cubicBezTo>
                <a:cubicBezTo>
                  <a:pt x="1222682" y="5769542"/>
                  <a:pt x="1216644" y="5790884"/>
                  <a:pt x="1213626" y="5801555"/>
                </a:cubicBezTo>
                <a:cubicBezTo>
                  <a:pt x="1147203" y="5805112"/>
                  <a:pt x="1095878" y="5726858"/>
                  <a:pt x="1014361" y="5755314"/>
                </a:cubicBezTo>
                <a:cubicBezTo>
                  <a:pt x="1095878" y="5862025"/>
                  <a:pt x="1162298" y="5954508"/>
                  <a:pt x="1274008" y="6004307"/>
                </a:cubicBezTo>
                <a:cubicBezTo>
                  <a:pt x="1364582" y="6043434"/>
                  <a:pt x="1476290" y="6068335"/>
                  <a:pt x="1542711" y="6196388"/>
                </a:cubicBezTo>
                <a:cubicBezTo>
                  <a:pt x="1467232" y="6221287"/>
                  <a:pt x="1409868" y="6189274"/>
                  <a:pt x="1352504" y="6167932"/>
                </a:cubicBezTo>
                <a:cubicBezTo>
                  <a:pt x="1264950" y="6132361"/>
                  <a:pt x="1177395" y="6093234"/>
                  <a:pt x="1089840" y="6057663"/>
                </a:cubicBezTo>
                <a:cubicBezTo>
                  <a:pt x="1056628" y="6043434"/>
                  <a:pt x="1020400" y="6036320"/>
                  <a:pt x="999266" y="6100347"/>
                </a:cubicBezTo>
                <a:cubicBezTo>
                  <a:pt x="1110974" y="6114575"/>
                  <a:pt x="1177395" y="6199945"/>
                  <a:pt x="1246836" y="6281757"/>
                </a:cubicBezTo>
                <a:cubicBezTo>
                  <a:pt x="1286084" y="6327999"/>
                  <a:pt x="1319295" y="6388469"/>
                  <a:pt x="1388735" y="6367127"/>
                </a:cubicBezTo>
                <a:cubicBezTo>
                  <a:pt x="1424964" y="6356456"/>
                  <a:pt x="1449118" y="6388469"/>
                  <a:pt x="1446099" y="6431153"/>
                </a:cubicBezTo>
                <a:cubicBezTo>
                  <a:pt x="1431002" y="6580550"/>
                  <a:pt x="1518558" y="6630349"/>
                  <a:pt x="1609132" y="6658805"/>
                </a:cubicBezTo>
                <a:cubicBezTo>
                  <a:pt x="1741974" y="6701489"/>
                  <a:pt x="1859720" y="6786859"/>
                  <a:pt x="1983504" y="6858000"/>
                </a:cubicBezTo>
                <a:lnTo>
                  <a:pt x="0" y="6858000"/>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pic>
        <p:nvPicPr>
          <p:cNvPr id="2" name="Picture 1">
            <a:extLst>
              <a:ext uri="{FF2B5EF4-FFF2-40B4-BE49-F238E27FC236}">
                <a16:creationId xmlns:a16="http://schemas.microsoft.com/office/drawing/2014/main" id="{A8685EBA-1D9E-5550-2C41-92C68423106F}"/>
              </a:ext>
            </a:extLst>
          </p:cNvPr>
          <p:cNvPicPr>
            <a:picLocks noChangeAspect="1"/>
          </p:cNvPicPr>
          <p:nvPr/>
        </p:nvPicPr>
        <p:blipFill>
          <a:blip r:embed="rId2"/>
          <a:stretch>
            <a:fillRect/>
          </a:stretch>
        </p:blipFill>
        <p:spPr>
          <a:xfrm>
            <a:off x="689450" y="697377"/>
            <a:ext cx="11000962" cy="1892520"/>
          </a:xfrm>
          <a:prstGeom prst="rect">
            <a:avLst/>
          </a:prstGeom>
        </p:spPr>
      </p:pic>
      <p:pic>
        <p:nvPicPr>
          <p:cNvPr id="3" name="Picture 2">
            <a:extLst>
              <a:ext uri="{FF2B5EF4-FFF2-40B4-BE49-F238E27FC236}">
                <a16:creationId xmlns:a16="http://schemas.microsoft.com/office/drawing/2014/main" id="{1876D143-B85C-D2A5-D270-E69B7D57D4E8}"/>
              </a:ext>
            </a:extLst>
          </p:cNvPr>
          <p:cNvPicPr>
            <a:picLocks noChangeAspect="1"/>
          </p:cNvPicPr>
          <p:nvPr/>
        </p:nvPicPr>
        <p:blipFill rotWithShape="1">
          <a:blip r:embed="rId3"/>
          <a:srcRect b="66901"/>
          <a:stretch/>
        </p:blipFill>
        <p:spPr>
          <a:xfrm>
            <a:off x="689450" y="3287274"/>
            <a:ext cx="11258107" cy="2404092"/>
          </a:xfrm>
          <a:prstGeom prst="rect">
            <a:avLst/>
          </a:prstGeom>
        </p:spPr>
      </p:pic>
    </p:spTree>
    <p:extLst>
      <p:ext uri="{BB962C8B-B14F-4D97-AF65-F5344CB8AC3E}">
        <p14:creationId xmlns:p14="http://schemas.microsoft.com/office/powerpoint/2010/main" val="37082609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5F879AC3-D4CE-493C-ADC7-06205677F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accent1"/>
              </a:solidFill>
              <a:effectLst>
                <a:outerShdw blurRad="38100" dist="25400" dir="5400000" algn="ctr" rotWithShape="0">
                  <a:srgbClr val="6E747A">
                    <a:alpha val="43000"/>
                  </a:srgbClr>
                </a:outerShdw>
              </a:effectLst>
            </a:endParaRPr>
          </a:p>
        </p:txBody>
      </p:sp>
      <p:sp>
        <p:nvSpPr>
          <p:cNvPr id="13" name="Freeform: Shape 12">
            <a:extLst>
              <a:ext uri="{FF2B5EF4-FFF2-40B4-BE49-F238E27FC236}">
                <a16:creationId xmlns:a16="http://schemas.microsoft.com/office/drawing/2014/main" id="{736F0DFD-0954-464F-BF12-DD2E6F6E03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983504" cy="6858000"/>
          </a:xfrm>
          <a:custGeom>
            <a:avLst/>
            <a:gdLst>
              <a:gd name="connsiteX0" fmla="*/ 0 w 1983504"/>
              <a:gd name="connsiteY0" fmla="*/ 0 h 6858000"/>
              <a:gd name="connsiteX1" fmla="*/ 1376658 w 1983504"/>
              <a:gd name="connsiteY1" fmla="*/ 0 h 6858000"/>
              <a:gd name="connsiteX2" fmla="*/ 1690650 w 1983504"/>
              <a:gd name="connsiteY2" fmla="*/ 110269 h 6858000"/>
              <a:gd name="connsiteX3" fmla="*/ 1645361 w 1983504"/>
              <a:gd name="connsiteY3" fmla="*/ 135168 h 6858000"/>
              <a:gd name="connsiteX4" fmla="*/ 1373640 w 1983504"/>
              <a:gd name="connsiteY4" fmla="*/ 71141 h 6858000"/>
              <a:gd name="connsiteX5" fmla="*/ 1319295 w 1983504"/>
              <a:gd name="connsiteY5" fmla="*/ 88927 h 6858000"/>
              <a:gd name="connsiteX6" fmla="*/ 1346468 w 1983504"/>
              <a:gd name="connsiteY6" fmla="*/ 163625 h 6858000"/>
              <a:gd name="connsiteX7" fmla="*/ 1464213 w 1983504"/>
              <a:gd name="connsiteY7" fmla="*/ 192082 h 6858000"/>
              <a:gd name="connsiteX8" fmla="*/ 1648381 w 1983504"/>
              <a:gd name="connsiteY8" fmla="*/ 373491 h 6858000"/>
              <a:gd name="connsiteX9" fmla="*/ 1370620 w 1983504"/>
              <a:gd name="connsiteY9" fmla="*/ 352148 h 6858000"/>
              <a:gd name="connsiteX10" fmla="*/ 1322314 w 1983504"/>
              <a:gd name="connsiteY10" fmla="*/ 394834 h 6858000"/>
              <a:gd name="connsiteX11" fmla="*/ 1304199 w 1983504"/>
              <a:gd name="connsiteY11" fmla="*/ 451747 h 6858000"/>
              <a:gd name="connsiteX12" fmla="*/ 1222682 w 1983504"/>
              <a:gd name="connsiteY12" fmla="*/ 359262 h 6858000"/>
              <a:gd name="connsiteX13" fmla="*/ 1153242 w 1983504"/>
              <a:gd name="connsiteY13" fmla="*/ 334364 h 6858000"/>
              <a:gd name="connsiteX14" fmla="*/ 1132108 w 1983504"/>
              <a:gd name="connsiteY14" fmla="*/ 416176 h 6858000"/>
              <a:gd name="connsiteX15" fmla="*/ 1195509 w 1983504"/>
              <a:gd name="connsiteY15" fmla="*/ 505101 h 6858000"/>
              <a:gd name="connsiteX16" fmla="*/ 1364582 w 1983504"/>
              <a:gd name="connsiteY16" fmla="*/ 558458 h 6858000"/>
              <a:gd name="connsiteX17" fmla="*/ 1183434 w 1983504"/>
              <a:gd name="connsiteY17" fmla="*/ 558458 h 6858000"/>
              <a:gd name="connsiteX18" fmla="*/ 975114 w 1983504"/>
              <a:gd name="connsiteY18" fmla="*/ 522887 h 6858000"/>
              <a:gd name="connsiteX19" fmla="*/ 754716 w 1983504"/>
              <a:gd name="connsiteY19" fmla="*/ 533558 h 6858000"/>
              <a:gd name="connsiteX20" fmla="*/ 546395 w 1983504"/>
              <a:gd name="connsiteY20" fmla="*/ 462417 h 6858000"/>
              <a:gd name="connsiteX21" fmla="*/ 335056 w 1983504"/>
              <a:gd name="connsiteY21" fmla="*/ 465975 h 6858000"/>
              <a:gd name="connsiteX22" fmla="*/ 1270988 w 1983504"/>
              <a:gd name="connsiteY22" fmla="*/ 910606 h 6858000"/>
              <a:gd name="connsiteX23" fmla="*/ 1225701 w 1983504"/>
              <a:gd name="connsiteY23" fmla="*/ 921277 h 6858000"/>
              <a:gd name="connsiteX24" fmla="*/ 1165318 w 1983504"/>
              <a:gd name="connsiteY24" fmla="*/ 949734 h 6858000"/>
              <a:gd name="connsiteX25" fmla="*/ 1210606 w 1983504"/>
              <a:gd name="connsiteY25" fmla="*/ 1006647 h 6858000"/>
              <a:gd name="connsiteX26" fmla="*/ 1455156 w 1983504"/>
              <a:gd name="connsiteY26" fmla="*/ 1113358 h 6858000"/>
              <a:gd name="connsiteX27" fmla="*/ 1515538 w 1983504"/>
              <a:gd name="connsiteY27" fmla="*/ 1220069 h 6858000"/>
              <a:gd name="connsiteX28" fmla="*/ 1440060 w 1983504"/>
              <a:gd name="connsiteY28" fmla="*/ 1209399 h 6858000"/>
              <a:gd name="connsiteX29" fmla="*/ 1373640 w 1983504"/>
              <a:gd name="connsiteY29" fmla="*/ 1230741 h 6858000"/>
              <a:gd name="connsiteX30" fmla="*/ 1400810 w 1983504"/>
              <a:gd name="connsiteY30" fmla="*/ 1365909 h 6858000"/>
              <a:gd name="connsiteX31" fmla="*/ 1748012 w 1983504"/>
              <a:gd name="connsiteY31" fmla="*/ 1540204 h 6858000"/>
              <a:gd name="connsiteX32" fmla="*/ 1778203 w 1983504"/>
              <a:gd name="connsiteY32" fmla="*/ 1597117 h 6858000"/>
              <a:gd name="connsiteX33" fmla="*/ 1735936 w 1983504"/>
              <a:gd name="connsiteY33" fmla="*/ 1636245 h 6858000"/>
              <a:gd name="connsiteX34" fmla="*/ 1624228 w 1983504"/>
              <a:gd name="connsiteY34" fmla="*/ 1657587 h 6858000"/>
              <a:gd name="connsiteX35" fmla="*/ 1781223 w 1983504"/>
              <a:gd name="connsiteY35" fmla="*/ 1849668 h 6858000"/>
              <a:gd name="connsiteX36" fmla="*/ 1838587 w 1983504"/>
              <a:gd name="connsiteY36" fmla="*/ 1903025 h 6858000"/>
              <a:gd name="connsiteX37" fmla="*/ 1938218 w 1983504"/>
              <a:gd name="connsiteY37" fmla="*/ 1984836 h 6858000"/>
              <a:gd name="connsiteX38" fmla="*/ 1938218 w 1983504"/>
              <a:gd name="connsiteY38" fmla="*/ 2013292 h 6858000"/>
              <a:gd name="connsiteX39" fmla="*/ 1805376 w 1983504"/>
              <a:gd name="connsiteY39" fmla="*/ 2102219 h 6858000"/>
              <a:gd name="connsiteX40" fmla="*/ 1563844 w 1983504"/>
              <a:gd name="connsiteY40" fmla="*/ 2077320 h 6858000"/>
              <a:gd name="connsiteX41" fmla="*/ 1920104 w 1983504"/>
              <a:gd name="connsiteY41" fmla="*/ 2208931 h 6858000"/>
              <a:gd name="connsiteX42" fmla="*/ 766792 w 1983504"/>
              <a:gd name="connsiteY42" fmla="*/ 1892353 h 6858000"/>
              <a:gd name="connsiteX43" fmla="*/ 839252 w 1983504"/>
              <a:gd name="connsiteY43" fmla="*/ 1974165 h 6858000"/>
              <a:gd name="connsiteX44" fmla="*/ 1243816 w 1983504"/>
              <a:gd name="connsiteY44" fmla="*/ 2191146 h 6858000"/>
              <a:gd name="connsiteX45" fmla="*/ 1358543 w 1983504"/>
              <a:gd name="connsiteY45" fmla="*/ 2326314 h 6858000"/>
              <a:gd name="connsiteX46" fmla="*/ 1479310 w 1983504"/>
              <a:gd name="connsiteY46" fmla="*/ 2401012 h 6858000"/>
              <a:gd name="connsiteX47" fmla="*/ 1648381 w 1983504"/>
              <a:gd name="connsiteY47" fmla="*/ 2401012 h 6858000"/>
              <a:gd name="connsiteX48" fmla="*/ 1769146 w 1983504"/>
              <a:gd name="connsiteY48" fmla="*/ 2518395 h 6858000"/>
              <a:gd name="connsiteX49" fmla="*/ 1645361 w 1983504"/>
              <a:gd name="connsiteY49" fmla="*/ 2543294 h 6858000"/>
              <a:gd name="connsiteX50" fmla="*/ 1500444 w 1983504"/>
              <a:gd name="connsiteY50" fmla="*/ 2525509 h 6858000"/>
              <a:gd name="connsiteX51" fmla="*/ 1337410 w 1983504"/>
              <a:gd name="connsiteY51" fmla="*/ 2564636 h 6858000"/>
              <a:gd name="connsiteX52" fmla="*/ 1186452 w 1983504"/>
              <a:gd name="connsiteY52" fmla="*/ 2532623 h 6858000"/>
              <a:gd name="connsiteX53" fmla="*/ 1005304 w 1983504"/>
              <a:gd name="connsiteY53" fmla="*/ 2553965 h 6858000"/>
              <a:gd name="connsiteX54" fmla="*/ 947940 w 1983504"/>
              <a:gd name="connsiteY54" fmla="*/ 2692689 h 6858000"/>
              <a:gd name="connsiteX55" fmla="*/ 929826 w 1983504"/>
              <a:gd name="connsiteY55" fmla="*/ 2703362 h 6858000"/>
              <a:gd name="connsiteX56" fmla="*/ 594701 w 1983504"/>
              <a:gd name="connsiteY56" fmla="*/ 2923898 h 6858000"/>
              <a:gd name="connsiteX57" fmla="*/ 501108 w 1983504"/>
              <a:gd name="connsiteY57" fmla="*/ 2941684 h 6858000"/>
              <a:gd name="connsiteX58" fmla="*/ 1053610 w 1983504"/>
              <a:gd name="connsiteY58" fmla="*/ 3329402 h 6858000"/>
              <a:gd name="connsiteX59" fmla="*/ 682256 w 1983504"/>
              <a:gd name="connsiteY59" fmla="*/ 3229805 h 6858000"/>
              <a:gd name="connsiteX60" fmla="*/ 630932 w 1983504"/>
              <a:gd name="connsiteY60" fmla="*/ 3393429 h 6858000"/>
              <a:gd name="connsiteX61" fmla="*/ 806041 w 1983504"/>
              <a:gd name="connsiteY61" fmla="*/ 3539269 h 6858000"/>
              <a:gd name="connsiteX62" fmla="*/ 869444 w 1983504"/>
              <a:gd name="connsiteY62" fmla="*/ 3827390 h 6858000"/>
              <a:gd name="connsiteX63" fmla="*/ 839252 w 1983504"/>
              <a:gd name="connsiteY63" fmla="*/ 4090612 h 6858000"/>
              <a:gd name="connsiteX64" fmla="*/ 763774 w 1983504"/>
              <a:gd name="connsiteY64" fmla="*/ 4172424 h 6858000"/>
              <a:gd name="connsiteX65" fmla="*/ 655085 w 1983504"/>
              <a:gd name="connsiteY65" fmla="*/ 4321821 h 6858000"/>
              <a:gd name="connsiteX66" fmla="*/ 588662 w 1983504"/>
              <a:gd name="connsiteY66" fmla="*/ 4414305 h 6858000"/>
              <a:gd name="connsiteX67" fmla="*/ 356189 w 1983504"/>
              <a:gd name="connsiteY67" fmla="*/ 4378734 h 6858000"/>
              <a:gd name="connsiteX68" fmla="*/ 667160 w 1983504"/>
              <a:gd name="connsiteY68" fmla="*/ 4613499 h 6858000"/>
              <a:gd name="connsiteX69" fmla="*/ 416573 w 1983504"/>
              <a:gd name="connsiteY69" fmla="*/ 4585042 h 6858000"/>
              <a:gd name="connsiteX70" fmla="*/ 335056 w 1983504"/>
              <a:gd name="connsiteY70" fmla="*/ 4602828 h 6858000"/>
              <a:gd name="connsiteX71" fmla="*/ 380342 w 1983504"/>
              <a:gd name="connsiteY71" fmla="*/ 4677526 h 6858000"/>
              <a:gd name="connsiteX72" fmla="*/ 564510 w 1983504"/>
              <a:gd name="connsiteY72" fmla="*/ 4805580 h 6858000"/>
              <a:gd name="connsiteX73" fmla="*/ 944922 w 1983504"/>
              <a:gd name="connsiteY73" fmla="*/ 5154171 h 6858000"/>
              <a:gd name="connsiteX74" fmla="*/ 576586 w 1983504"/>
              <a:gd name="connsiteY74" fmla="*/ 4994104 h 6858000"/>
              <a:gd name="connsiteX75" fmla="*/ 963036 w 1983504"/>
              <a:gd name="connsiteY75" fmla="*/ 5353367 h 6858000"/>
              <a:gd name="connsiteX76" fmla="*/ 1047572 w 1983504"/>
              <a:gd name="connsiteY76" fmla="*/ 5474306 h 6858000"/>
              <a:gd name="connsiteX77" fmla="*/ 1222682 w 1983504"/>
              <a:gd name="connsiteY77" fmla="*/ 5769542 h 6858000"/>
              <a:gd name="connsiteX78" fmla="*/ 1213626 w 1983504"/>
              <a:gd name="connsiteY78" fmla="*/ 5801555 h 6858000"/>
              <a:gd name="connsiteX79" fmla="*/ 1014361 w 1983504"/>
              <a:gd name="connsiteY79" fmla="*/ 5755314 h 6858000"/>
              <a:gd name="connsiteX80" fmla="*/ 1274008 w 1983504"/>
              <a:gd name="connsiteY80" fmla="*/ 6004307 h 6858000"/>
              <a:gd name="connsiteX81" fmla="*/ 1542711 w 1983504"/>
              <a:gd name="connsiteY81" fmla="*/ 6196388 h 6858000"/>
              <a:gd name="connsiteX82" fmla="*/ 1352504 w 1983504"/>
              <a:gd name="connsiteY82" fmla="*/ 6167932 h 6858000"/>
              <a:gd name="connsiteX83" fmla="*/ 1089840 w 1983504"/>
              <a:gd name="connsiteY83" fmla="*/ 6057663 h 6858000"/>
              <a:gd name="connsiteX84" fmla="*/ 999266 w 1983504"/>
              <a:gd name="connsiteY84" fmla="*/ 6100347 h 6858000"/>
              <a:gd name="connsiteX85" fmla="*/ 1246836 w 1983504"/>
              <a:gd name="connsiteY85" fmla="*/ 6281757 h 6858000"/>
              <a:gd name="connsiteX86" fmla="*/ 1388735 w 1983504"/>
              <a:gd name="connsiteY86" fmla="*/ 6367127 h 6858000"/>
              <a:gd name="connsiteX87" fmla="*/ 1446099 w 1983504"/>
              <a:gd name="connsiteY87" fmla="*/ 6431153 h 6858000"/>
              <a:gd name="connsiteX88" fmla="*/ 1609132 w 1983504"/>
              <a:gd name="connsiteY88" fmla="*/ 6658805 h 6858000"/>
              <a:gd name="connsiteX89" fmla="*/ 1983504 w 1983504"/>
              <a:gd name="connsiteY89" fmla="*/ 6858000 h 6858000"/>
              <a:gd name="connsiteX90" fmla="*/ 0 w 1983504"/>
              <a:gd name="connsiteY9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1983504" h="6858000">
                <a:moveTo>
                  <a:pt x="0" y="0"/>
                </a:moveTo>
                <a:lnTo>
                  <a:pt x="1376658" y="0"/>
                </a:lnTo>
                <a:cubicBezTo>
                  <a:pt x="1482328" y="35571"/>
                  <a:pt x="1584980" y="78255"/>
                  <a:pt x="1690650" y="110269"/>
                </a:cubicBezTo>
                <a:cubicBezTo>
                  <a:pt x="1675553" y="145839"/>
                  <a:pt x="1660458" y="138725"/>
                  <a:pt x="1645361" y="135168"/>
                </a:cubicBezTo>
                <a:cubicBezTo>
                  <a:pt x="1554788" y="120941"/>
                  <a:pt x="1461194" y="110269"/>
                  <a:pt x="1373640" y="71141"/>
                </a:cubicBezTo>
                <a:cubicBezTo>
                  <a:pt x="1352504" y="64027"/>
                  <a:pt x="1328352" y="64027"/>
                  <a:pt x="1319295" y="88927"/>
                </a:cubicBezTo>
                <a:cubicBezTo>
                  <a:pt x="1304199" y="124497"/>
                  <a:pt x="1325332" y="145839"/>
                  <a:pt x="1346468" y="163625"/>
                </a:cubicBezTo>
                <a:cubicBezTo>
                  <a:pt x="1382696" y="195638"/>
                  <a:pt x="1424964" y="188525"/>
                  <a:pt x="1464213" y="192082"/>
                </a:cubicBezTo>
                <a:cubicBezTo>
                  <a:pt x="1572902" y="209867"/>
                  <a:pt x="1624228" y="259665"/>
                  <a:pt x="1648381" y="373491"/>
                </a:cubicBezTo>
                <a:cubicBezTo>
                  <a:pt x="1554788" y="327250"/>
                  <a:pt x="1461194" y="384162"/>
                  <a:pt x="1370620" y="352148"/>
                </a:cubicBezTo>
                <a:cubicBezTo>
                  <a:pt x="1346468" y="345034"/>
                  <a:pt x="1310237" y="355706"/>
                  <a:pt x="1322314" y="394834"/>
                </a:cubicBezTo>
                <a:cubicBezTo>
                  <a:pt x="1334390" y="430405"/>
                  <a:pt x="1373640" y="458860"/>
                  <a:pt x="1304199" y="451747"/>
                </a:cubicBezTo>
                <a:cubicBezTo>
                  <a:pt x="1252873" y="448189"/>
                  <a:pt x="1237778" y="405504"/>
                  <a:pt x="1222682" y="359262"/>
                </a:cubicBezTo>
                <a:cubicBezTo>
                  <a:pt x="1210606" y="334364"/>
                  <a:pt x="1177395" y="320135"/>
                  <a:pt x="1153242" y="334364"/>
                </a:cubicBezTo>
                <a:cubicBezTo>
                  <a:pt x="1123051" y="348592"/>
                  <a:pt x="1132108" y="387720"/>
                  <a:pt x="1132108" y="416176"/>
                </a:cubicBezTo>
                <a:cubicBezTo>
                  <a:pt x="1129088" y="469532"/>
                  <a:pt x="1153242" y="494431"/>
                  <a:pt x="1195509" y="505101"/>
                </a:cubicBezTo>
                <a:cubicBezTo>
                  <a:pt x="1246836" y="519330"/>
                  <a:pt x="1298160" y="537116"/>
                  <a:pt x="1364582" y="558458"/>
                </a:cubicBezTo>
                <a:cubicBezTo>
                  <a:pt x="1292122" y="594028"/>
                  <a:pt x="1237778" y="586915"/>
                  <a:pt x="1183434" y="558458"/>
                </a:cubicBezTo>
                <a:cubicBezTo>
                  <a:pt x="1117012" y="526444"/>
                  <a:pt x="1029458" y="483759"/>
                  <a:pt x="975114" y="522887"/>
                </a:cubicBezTo>
                <a:cubicBezTo>
                  <a:pt x="893597" y="579800"/>
                  <a:pt x="827176" y="544229"/>
                  <a:pt x="754716" y="533558"/>
                </a:cubicBezTo>
                <a:cubicBezTo>
                  <a:pt x="603758" y="512216"/>
                  <a:pt x="697352" y="480203"/>
                  <a:pt x="546395" y="462417"/>
                </a:cubicBezTo>
                <a:cubicBezTo>
                  <a:pt x="486012" y="455303"/>
                  <a:pt x="422610" y="426847"/>
                  <a:pt x="335056" y="465975"/>
                </a:cubicBezTo>
                <a:cubicBezTo>
                  <a:pt x="730563" y="672284"/>
                  <a:pt x="917750" y="658055"/>
                  <a:pt x="1270988" y="910606"/>
                </a:cubicBezTo>
                <a:cubicBezTo>
                  <a:pt x="1255893" y="935506"/>
                  <a:pt x="1240798" y="924835"/>
                  <a:pt x="1225701" y="921277"/>
                </a:cubicBezTo>
                <a:cubicBezTo>
                  <a:pt x="1201548" y="917720"/>
                  <a:pt x="1171356" y="903491"/>
                  <a:pt x="1165318" y="949734"/>
                </a:cubicBezTo>
                <a:cubicBezTo>
                  <a:pt x="1162298" y="985305"/>
                  <a:pt x="1180415" y="1003089"/>
                  <a:pt x="1210606" y="1006647"/>
                </a:cubicBezTo>
                <a:cubicBezTo>
                  <a:pt x="1298160" y="1020875"/>
                  <a:pt x="1376658" y="1070674"/>
                  <a:pt x="1455156" y="1113358"/>
                </a:cubicBezTo>
                <a:cubicBezTo>
                  <a:pt x="1491385" y="1131144"/>
                  <a:pt x="1530634" y="1156043"/>
                  <a:pt x="1515538" y="1220069"/>
                </a:cubicBezTo>
                <a:cubicBezTo>
                  <a:pt x="1485348" y="1237855"/>
                  <a:pt x="1464213" y="1212955"/>
                  <a:pt x="1440060" y="1209399"/>
                </a:cubicBezTo>
                <a:cubicBezTo>
                  <a:pt x="1415907" y="1205842"/>
                  <a:pt x="1358543" y="1220069"/>
                  <a:pt x="1373640" y="1230741"/>
                </a:cubicBezTo>
                <a:cubicBezTo>
                  <a:pt x="1443080" y="1269868"/>
                  <a:pt x="1316276" y="1365909"/>
                  <a:pt x="1400810" y="1365909"/>
                </a:cubicBezTo>
                <a:cubicBezTo>
                  <a:pt x="1539691" y="1365909"/>
                  <a:pt x="1615170" y="1536647"/>
                  <a:pt x="1748012" y="1540204"/>
                </a:cubicBezTo>
                <a:cubicBezTo>
                  <a:pt x="1769146" y="1540204"/>
                  <a:pt x="1778203" y="1572219"/>
                  <a:pt x="1778203" y="1597117"/>
                </a:cubicBezTo>
                <a:cubicBezTo>
                  <a:pt x="1778203" y="1629132"/>
                  <a:pt x="1757070" y="1632688"/>
                  <a:pt x="1735936" y="1636245"/>
                </a:cubicBezTo>
                <a:cubicBezTo>
                  <a:pt x="1702725" y="1639802"/>
                  <a:pt x="1666496" y="1597117"/>
                  <a:pt x="1624228" y="1657587"/>
                </a:cubicBezTo>
                <a:cubicBezTo>
                  <a:pt x="1702725" y="1693158"/>
                  <a:pt x="1784242" y="1728729"/>
                  <a:pt x="1781223" y="1849668"/>
                </a:cubicBezTo>
                <a:cubicBezTo>
                  <a:pt x="1781223" y="1881683"/>
                  <a:pt x="1814434" y="1895910"/>
                  <a:pt x="1838587" y="1903025"/>
                </a:cubicBezTo>
                <a:cubicBezTo>
                  <a:pt x="1880854" y="1917252"/>
                  <a:pt x="1914065" y="1938595"/>
                  <a:pt x="1938218" y="1984836"/>
                </a:cubicBezTo>
                <a:cubicBezTo>
                  <a:pt x="1938218" y="1995507"/>
                  <a:pt x="1938218" y="2002622"/>
                  <a:pt x="1938218" y="2013292"/>
                </a:cubicBezTo>
                <a:cubicBezTo>
                  <a:pt x="1932180" y="2123562"/>
                  <a:pt x="1871798" y="2120004"/>
                  <a:pt x="1805376" y="2102219"/>
                </a:cubicBezTo>
                <a:cubicBezTo>
                  <a:pt x="1726878" y="2080877"/>
                  <a:pt x="1648381" y="2038192"/>
                  <a:pt x="1563844" y="2077320"/>
                </a:cubicBezTo>
                <a:cubicBezTo>
                  <a:pt x="1681592" y="2130676"/>
                  <a:pt x="1811414" y="2134233"/>
                  <a:pt x="1920104" y="2208931"/>
                </a:cubicBezTo>
                <a:cubicBezTo>
                  <a:pt x="1515538" y="2223159"/>
                  <a:pt x="1159280" y="1984836"/>
                  <a:pt x="766792" y="1892353"/>
                </a:cubicBezTo>
                <a:cubicBezTo>
                  <a:pt x="778869" y="1952823"/>
                  <a:pt x="812080" y="1967051"/>
                  <a:pt x="839252" y="1974165"/>
                </a:cubicBezTo>
                <a:cubicBezTo>
                  <a:pt x="984170" y="2020407"/>
                  <a:pt x="1110974" y="2112891"/>
                  <a:pt x="1243816" y="2191146"/>
                </a:cubicBezTo>
                <a:cubicBezTo>
                  <a:pt x="1298160" y="2223159"/>
                  <a:pt x="1337410" y="2258731"/>
                  <a:pt x="1358543" y="2326314"/>
                </a:cubicBezTo>
                <a:cubicBezTo>
                  <a:pt x="1376658" y="2390340"/>
                  <a:pt x="1412888" y="2418796"/>
                  <a:pt x="1479310" y="2401012"/>
                </a:cubicBezTo>
                <a:cubicBezTo>
                  <a:pt x="1533654" y="2386784"/>
                  <a:pt x="1591018" y="2393898"/>
                  <a:pt x="1648381" y="2401012"/>
                </a:cubicBezTo>
                <a:cubicBezTo>
                  <a:pt x="1711782" y="2408126"/>
                  <a:pt x="1784242" y="2479267"/>
                  <a:pt x="1769146" y="2518395"/>
                </a:cubicBezTo>
                <a:cubicBezTo>
                  <a:pt x="1738956" y="2582422"/>
                  <a:pt x="1687630" y="2550408"/>
                  <a:pt x="1645361" y="2543294"/>
                </a:cubicBezTo>
                <a:cubicBezTo>
                  <a:pt x="1594036" y="2536181"/>
                  <a:pt x="1500444" y="2518395"/>
                  <a:pt x="1500444" y="2525509"/>
                </a:cubicBezTo>
                <a:cubicBezTo>
                  <a:pt x="1467232" y="2685576"/>
                  <a:pt x="1391754" y="2564636"/>
                  <a:pt x="1337410" y="2564636"/>
                </a:cubicBezTo>
                <a:cubicBezTo>
                  <a:pt x="1286084" y="2564636"/>
                  <a:pt x="1234759" y="2546851"/>
                  <a:pt x="1186452" y="2532623"/>
                </a:cubicBezTo>
                <a:cubicBezTo>
                  <a:pt x="1123051" y="2514837"/>
                  <a:pt x="1065688" y="2546851"/>
                  <a:pt x="1005304" y="2553965"/>
                </a:cubicBezTo>
                <a:cubicBezTo>
                  <a:pt x="950960" y="2561080"/>
                  <a:pt x="981150" y="2653563"/>
                  <a:pt x="947940" y="2692689"/>
                </a:cubicBezTo>
                <a:cubicBezTo>
                  <a:pt x="941903" y="2703362"/>
                  <a:pt x="935864" y="2703362"/>
                  <a:pt x="929826" y="2703362"/>
                </a:cubicBezTo>
                <a:cubicBezTo>
                  <a:pt x="911711" y="2980812"/>
                  <a:pt x="594701" y="2913227"/>
                  <a:pt x="594701" y="2923898"/>
                </a:cubicBezTo>
                <a:cubicBezTo>
                  <a:pt x="567529" y="2941684"/>
                  <a:pt x="534318" y="2899000"/>
                  <a:pt x="501108" y="2941684"/>
                </a:cubicBezTo>
                <a:cubicBezTo>
                  <a:pt x="643007" y="3137322"/>
                  <a:pt x="860386" y="3183563"/>
                  <a:pt x="1053610" y="3329402"/>
                </a:cubicBezTo>
                <a:cubicBezTo>
                  <a:pt x="893597" y="3379202"/>
                  <a:pt x="800002" y="3208463"/>
                  <a:pt x="682256" y="3229805"/>
                </a:cubicBezTo>
                <a:cubicBezTo>
                  <a:pt x="624893" y="3283162"/>
                  <a:pt x="796984" y="3368530"/>
                  <a:pt x="630932" y="3393429"/>
                </a:cubicBezTo>
                <a:cubicBezTo>
                  <a:pt x="703390" y="3439672"/>
                  <a:pt x="754716" y="3485914"/>
                  <a:pt x="806041" y="3539269"/>
                </a:cubicBezTo>
                <a:cubicBezTo>
                  <a:pt x="893597" y="3635309"/>
                  <a:pt x="911711" y="3699337"/>
                  <a:pt x="869444" y="3827390"/>
                </a:cubicBezTo>
                <a:cubicBezTo>
                  <a:pt x="842270" y="3912759"/>
                  <a:pt x="803022" y="3991015"/>
                  <a:pt x="839252" y="4090612"/>
                </a:cubicBezTo>
                <a:cubicBezTo>
                  <a:pt x="863405" y="4158196"/>
                  <a:pt x="854347" y="4204438"/>
                  <a:pt x="763774" y="4172424"/>
                </a:cubicBezTo>
                <a:cubicBezTo>
                  <a:pt x="667160" y="4140411"/>
                  <a:pt x="630932" y="4200882"/>
                  <a:pt x="655085" y="4321821"/>
                </a:cubicBezTo>
                <a:cubicBezTo>
                  <a:pt x="670179" y="4400076"/>
                  <a:pt x="655085" y="4424975"/>
                  <a:pt x="588662" y="4414305"/>
                </a:cubicBezTo>
                <a:cubicBezTo>
                  <a:pt x="516204" y="4403633"/>
                  <a:pt x="446764" y="4353835"/>
                  <a:pt x="356189" y="4378734"/>
                </a:cubicBezTo>
                <a:cubicBezTo>
                  <a:pt x="428648" y="4521016"/>
                  <a:pt x="582626" y="4478331"/>
                  <a:pt x="667160" y="4613499"/>
                </a:cubicBezTo>
                <a:cubicBezTo>
                  <a:pt x="567529" y="4613499"/>
                  <a:pt x="489031" y="4613499"/>
                  <a:pt x="416573" y="4585042"/>
                </a:cubicBezTo>
                <a:cubicBezTo>
                  <a:pt x="386381" y="4574373"/>
                  <a:pt x="353170" y="4560144"/>
                  <a:pt x="335056" y="4602828"/>
                </a:cubicBezTo>
                <a:cubicBezTo>
                  <a:pt x="313920" y="4652628"/>
                  <a:pt x="356189" y="4670412"/>
                  <a:pt x="380342" y="4677526"/>
                </a:cubicBezTo>
                <a:cubicBezTo>
                  <a:pt x="449784" y="4702425"/>
                  <a:pt x="504126" y="4759339"/>
                  <a:pt x="564510" y="4805580"/>
                </a:cubicBezTo>
                <a:cubicBezTo>
                  <a:pt x="694332" y="4905177"/>
                  <a:pt x="836233" y="4990547"/>
                  <a:pt x="944922" y="5154171"/>
                </a:cubicBezTo>
                <a:cubicBezTo>
                  <a:pt x="809060" y="5111487"/>
                  <a:pt x="706410" y="5011889"/>
                  <a:pt x="576586" y="4994104"/>
                </a:cubicBezTo>
                <a:cubicBezTo>
                  <a:pt x="688296" y="5143500"/>
                  <a:pt x="830194" y="5243097"/>
                  <a:pt x="963036" y="5353367"/>
                </a:cubicBezTo>
                <a:cubicBezTo>
                  <a:pt x="1002286" y="5385379"/>
                  <a:pt x="1041534" y="5406721"/>
                  <a:pt x="1047572" y="5474306"/>
                </a:cubicBezTo>
                <a:cubicBezTo>
                  <a:pt x="1065688" y="5605917"/>
                  <a:pt x="1113992" y="5712629"/>
                  <a:pt x="1222682" y="5769542"/>
                </a:cubicBezTo>
                <a:cubicBezTo>
                  <a:pt x="1222682" y="5769542"/>
                  <a:pt x="1216644" y="5790884"/>
                  <a:pt x="1213626" y="5801555"/>
                </a:cubicBezTo>
                <a:cubicBezTo>
                  <a:pt x="1147203" y="5805112"/>
                  <a:pt x="1095878" y="5726858"/>
                  <a:pt x="1014361" y="5755314"/>
                </a:cubicBezTo>
                <a:cubicBezTo>
                  <a:pt x="1095878" y="5862025"/>
                  <a:pt x="1162298" y="5954508"/>
                  <a:pt x="1274008" y="6004307"/>
                </a:cubicBezTo>
                <a:cubicBezTo>
                  <a:pt x="1364582" y="6043434"/>
                  <a:pt x="1476290" y="6068335"/>
                  <a:pt x="1542711" y="6196388"/>
                </a:cubicBezTo>
                <a:cubicBezTo>
                  <a:pt x="1467232" y="6221287"/>
                  <a:pt x="1409868" y="6189274"/>
                  <a:pt x="1352504" y="6167932"/>
                </a:cubicBezTo>
                <a:cubicBezTo>
                  <a:pt x="1264950" y="6132361"/>
                  <a:pt x="1177395" y="6093234"/>
                  <a:pt x="1089840" y="6057663"/>
                </a:cubicBezTo>
                <a:cubicBezTo>
                  <a:pt x="1056628" y="6043434"/>
                  <a:pt x="1020400" y="6036320"/>
                  <a:pt x="999266" y="6100347"/>
                </a:cubicBezTo>
                <a:cubicBezTo>
                  <a:pt x="1110974" y="6114575"/>
                  <a:pt x="1177395" y="6199945"/>
                  <a:pt x="1246836" y="6281757"/>
                </a:cubicBezTo>
                <a:cubicBezTo>
                  <a:pt x="1286084" y="6327999"/>
                  <a:pt x="1319295" y="6388469"/>
                  <a:pt x="1388735" y="6367127"/>
                </a:cubicBezTo>
                <a:cubicBezTo>
                  <a:pt x="1424964" y="6356456"/>
                  <a:pt x="1449118" y="6388469"/>
                  <a:pt x="1446099" y="6431153"/>
                </a:cubicBezTo>
                <a:cubicBezTo>
                  <a:pt x="1431002" y="6580550"/>
                  <a:pt x="1518558" y="6630349"/>
                  <a:pt x="1609132" y="6658805"/>
                </a:cubicBezTo>
                <a:cubicBezTo>
                  <a:pt x="1741974" y="6701489"/>
                  <a:pt x="1859720" y="6786859"/>
                  <a:pt x="1983504" y="6858000"/>
                </a:cubicBezTo>
                <a:lnTo>
                  <a:pt x="0" y="6858000"/>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pic>
        <p:nvPicPr>
          <p:cNvPr id="2" name="Picture 1">
            <a:extLst>
              <a:ext uri="{FF2B5EF4-FFF2-40B4-BE49-F238E27FC236}">
                <a16:creationId xmlns:a16="http://schemas.microsoft.com/office/drawing/2014/main" id="{5BDD7DA3-46B9-9534-1D58-0EB23397A9E7}"/>
              </a:ext>
            </a:extLst>
          </p:cNvPr>
          <p:cNvPicPr>
            <a:picLocks noChangeAspect="1"/>
          </p:cNvPicPr>
          <p:nvPr/>
        </p:nvPicPr>
        <p:blipFill>
          <a:blip r:embed="rId2"/>
          <a:stretch>
            <a:fillRect/>
          </a:stretch>
        </p:blipFill>
        <p:spPr>
          <a:xfrm>
            <a:off x="776169" y="960744"/>
            <a:ext cx="5759732" cy="3680955"/>
          </a:xfrm>
          <a:prstGeom prst="rect">
            <a:avLst/>
          </a:prstGeom>
        </p:spPr>
      </p:pic>
      <p:pic>
        <p:nvPicPr>
          <p:cNvPr id="3" name="Picture 2">
            <a:extLst>
              <a:ext uri="{FF2B5EF4-FFF2-40B4-BE49-F238E27FC236}">
                <a16:creationId xmlns:a16="http://schemas.microsoft.com/office/drawing/2014/main" id="{01690048-AE7B-FBA3-CEFA-4D6203635575}"/>
              </a:ext>
            </a:extLst>
          </p:cNvPr>
          <p:cNvPicPr>
            <a:picLocks noChangeAspect="1"/>
          </p:cNvPicPr>
          <p:nvPr/>
        </p:nvPicPr>
        <p:blipFill>
          <a:blip r:embed="rId3"/>
          <a:stretch>
            <a:fillRect/>
          </a:stretch>
        </p:blipFill>
        <p:spPr>
          <a:xfrm>
            <a:off x="6785022" y="486907"/>
            <a:ext cx="4905213" cy="6208413"/>
          </a:xfrm>
          <a:prstGeom prst="rect">
            <a:avLst/>
          </a:prstGeom>
        </p:spPr>
      </p:pic>
    </p:spTree>
    <p:extLst>
      <p:ext uri="{BB962C8B-B14F-4D97-AF65-F5344CB8AC3E}">
        <p14:creationId xmlns:p14="http://schemas.microsoft.com/office/powerpoint/2010/main" val="26410921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5F879AC3-D4CE-493C-ADC7-06205677F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accent1"/>
              </a:solidFill>
              <a:effectLst>
                <a:outerShdw blurRad="38100" dist="25400" dir="5400000" algn="ctr" rotWithShape="0">
                  <a:srgbClr val="6E747A">
                    <a:alpha val="43000"/>
                  </a:srgbClr>
                </a:outerShdw>
              </a:effectLst>
            </a:endParaRPr>
          </a:p>
        </p:txBody>
      </p:sp>
      <p:sp>
        <p:nvSpPr>
          <p:cNvPr id="13" name="Freeform: Shape 12">
            <a:extLst>
              <a:ext uri="{FF2B5EF4-FFF2-40B4-BE49-F238E27FC236}">
                <a16:creationId xmlns:a16="http://schemas.microsoft.com/office/drawing/2014/main" id="{736F0DFD-0954-464F-BF12-DD2E6F6E03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983504" cy="6858000"/>
          </a:xfrm>
          <a:custGeom>
            <a:avLst/>
            <a:gdLst>
              <a:gd name="connsiteX0" fmla="*/ 0 w 1983504"/>
              <a:gd name="connsiteY0" fmla="*/ 0 h 6858000"/>
              <a:gd name="connsiteX1" fmla="*/ 1376658 w 1983504"/>
              <a:gd name="connsiteY1" fmla="*/ 0 h 6858000"/>
              <a:gd name="connsiteX2" fmla="*/ 1690650 w 1983504"/>
              <a:gd name="connsiteY2" fmla="*/ 110269 h 6858000"/>
              <a:gd name="connsiteX3" fmla="*/ 1645361 w 1983504"/>
              <a:gd name="connsiteY3" fmla="*/ 135168 h 6858000"/>
              <a:gd name="connsiteX4" fmla="*/ 1373640 w 1983504"/>
              <a:gd name="connsiteY4" fmla="*/ 71141 h 6858000"/>
              <a:gd name="connsiteX5" fmla="*/ 1319295 w 1983504"/>
              <a:gd name="connsiteY5" fmla="*/ 88927 h 6858000"/>
              <a:gd name="connsiteX6" fmla="*/ 1346468 w 1983504"/>
              <a:gd name="connsiteY6" fmla="*/ 163625 h 6858000"/>
              <a:gd name="connsiteX7" fmla="*/ 1464213 w 1983504"/>
              <a:gd name="connsiteY7" fmla="*/ 192082 h 6858000"/>
              <a:gd name="connsiteX8" fmla="*/ 1648381 w 1983504"/>
              <a:gd name="connsiteY8" fmla="*/ 373491 h 6858000"/>
              <a:gd name="connsiteX9" fmla="*/ 1370620 w 1983504"/>
              <a:gd name="connsiteY9" fmla="*/ 352148 h 6858000"/>
              <a:gd name="connsiteX10" fmla="*/ 1322314 w 1983504"/>
              <a:gd name="connsiteY10" fmla="*/ 394834 h 6858000"/>
              <a:gd name="connsiteX11" fmla="*/ 1304199 w 1983504"/>
              <a:gd name="connsiteY11" fmla="*/ 451747 h 6858000"/>
              <a:gd name="connsiteX12" fmla="*/ 1222682 w 1983504"/>
              <a:gd name="connsiteY12" fmla="*/ 359262 h 6858000"/>
              <a:gd name="connsiteX13" fmla="*/ 1153242 w 1983504"/>
              <a:gd name="connsiteY13" fmla="*/ 334364 h 6858000"/>
              <a:gd name="connsiteX14" fmla="*/ 1132108 w 1983504"/>
              <a:gd name="connsiteY14" fmla="*/ 416176 h 6858000"/>
              <a:gd name="connsiteX15" fmla="*/ 1195509 w 1983504"/>
              <a:gd name="connsiteY15" fmla="*/ 505101 h 6858000"/>
              <a:gd name="connsiteX16" fmla="*/ 1364582 w 1983504"/>
              <a:gd name="connsiteY16" fmla="*/ 558458 h 6858000"/>
              <a:gd name="connsiteX17" fmla="*/ 1183434 w 1983504"/>
              <a:gd name="connsiteY17" fmla="*/ 558458 h 6858000"/>
              <a:gd name="connsiteX18" fmla="*/ 975114 w 1983504"/>
              <a:gd name="connsiteY18" fmla="*/ 522887 h 6858000"/>
              <a:gd name="connsiteX19" fmla="*/ 754716 w 1983504"/>
              <a:gd name="connsiteY19" fmla="*/ 533558 h 6858000"/>
              <a:gd name="connsiteX20" fmla="*/ 546395 w 1983504"/>
              <a:gd name="connsiteY20" fmla="*/ 462417 h 6858000"/>
              <a:gd name="connsiteX21" fmla="*/ 335056 w 1983504"/>
              <a:gd name="connsiteY21" fmla="*/ 465975 h 6858000"/>
              <a:gd name="connsiteX22" fmla="*/ 1270988 w 1983504"/>
              <a:gd name="connsiteY22" fmla="*/ 910606 h 6858000"/>
              <a:gd name="connsiteX23" fmla="*/ 1225701 w 1983504"/>
              <a:gd name="connsiteY23" fmla="*/ 921277 h 6858000"/>
              <a:gd name="connsiteX24" fmla="*/ 1165318 w 1983504"/>
              <a:gd name="connsiteY24" fmla="*/ 949734 h 6858000"/>
              <a:gd name="connsiteX25" fmla="*/ 1210606 w 1983504"/>
              <a:gd name="connsiteY25" fmla="*/ 1006647 h 6858000"/>
              <a:gd name="connsiteX26" fmla="*/ 1455156 w 1983504"/>
              <a:gd name="connsiteY26" fmla="*/ 1113358 h 6858000"/>
              <a:gd name="connsiteX27" fmla="*/ 1515538 w 1983504"/>
              <a:gd name="connsiteY27" fmla="*/ 1220069 h 6858000"/>
              <a:gd name="connsiteX28" fmla="*/ 1440060 w 1983504"/>
              <a:gd name="connsiteY28" fmla="*/ 1209399 h 6858000"/>
              <a:gd name="connsiteX29" fmla="*/ 1373640 w 1983504"/>
              <a:gd name="connsiteY29" fmla="*/ 1230741 h 6858000"/>
              <a:gd name="connsiteX30" fmla="*/ 1400810 w 1983504"/>
              <a:gd name="connsiteY30" fmla="*/ 1365909 h 6858000"/>
              <a:gd name="connsiteX31" fmla="*/ 1748012 w 1983504"/>
              <a:gd name="connsiteY31" fmla="*/ 1540204 h 6858000"/>
              <a:gd name="connsiteX32" fmla="*/ 1778203 w 1983504"/>
              <a:gd name="connsiteY32" fmla="*/ 1597117 h 6858000"/>
              <a:gd name="connsiteX33" fmla="*/ 1735936 w 1983504"/>
              <a:gd name="connsiteY33" fmla="*/ 1636245 h 6858000"/>
              <a:gd name="connsiteX34" fmla="*/ 1624228 w 1983504"/>
              <a:gd name="connsiteY34" fmla="*/ 1657587 h 6858000"/>
              <a:gd name="connsiteX35" fmla="*/ 1781223 w 1983504"/>
              <a:gd name="connsiteY35" fmla="*/ 1849668 h 6858000"/>
              <a:gd name="connsiteX36" fmla="*/ 1838587 w 1983504"/>
              <a:gd name="connsiteY36" fmla="*/ 1903025 h 6858000"/>
              <a:gd name="connsiteX37" fmla="*/ 1938218 w 1983504"/>
              <a:gd name="connsiteY37" fmla="*/ 1984836 h 6858000"/>
              <a:gd name="connsiteX38" fmla="*/ 1938218 w 1983504"/>
              <a:gd name="connsiteY38" fmla="*/ 2013292 h 6858000"/>
              <a:gd name="connsiteX39" fmla="*/ 1805376 w 1983504"/>
              <a:gd name="connsiteY39" fmla="*/ 2102219 h 6858000"/>
              <a:gd name="connsiteX40" fmla="*/ 1563844 w 1983504"/>
              <a:gd name="connsiteY40" fmla="*/ 2077320 h 6858000"/>
              <a:gd name="connsiteX41" fmla="*/ 1920104 w 1983504"/>
              <a:gd name="connsiteY41" fmla="*/ 2208931 h 6858000"/>
              <a:gd name="connsiteX42" fmla="*/ 766792 w 1983504"/>
              <a:gd name="connsiteY42" fmla="*/ 1892353 h 6858000"/>
              <a:gd name="connsiteX43" fmla="*/ 839252 w 1983504"/>
              <a:gd name="connsiteY43" fmla="*/ 1974165 h 6858000"/>
              <a:gd name="connsiteX44" fmla="*/ 1243816 w 1983504"/>
              <a:gd name="connsiteY44" fmla="*/ 2191146 h 6858000"/>
              <a:gd name="connsiteX45" fmla="*/ 1358543 w 1983504"/>
              <a:gd name="connsiteY45" fmla="*/ 2326314 h 6858000"/>
              <a:gd name="connsiteX46" fmla="*/ 1479310 w 1983504"/>
              <a:gd name="connsiteY46" fmla="*/ 2401012 h 6858000"/>
              <a:gd name="connsiteX47" fmla="*/ 1648381 w 1983504"/>
              <a:gd name="connsiteY47" fmla="*/ 2401012 h 6858000"/>
              <a:gd name="connsiteX48" fmla="*/ 1769146 w 1983504"/>
              <a:gd name="connsiteY48" fmla="*/ 2518395 h 6858000"/>
              <a:gd name="connsiteX49" fmla="*/ 1645361 w 1983504"/>
              <a:gd name="connsiteY49" fmla="*/ 2543294 h 6858000"/>
              <a:gd name="connsiteX50" fmla="*/ 1500444 w 1983504"/>
              <a:gd name="connsiteY50" fmla="*/ 2525509 h 6858000"/>
              <a:gd name="connsiteX51" fmla="*/ 1337410 w 1983504"/>
              <a:gd name="connsiteY51" fmla="*/ 2564636 h 6858000"/>
              <a:gd name="connsiteX52" fmla="*/ 1186452 w 1983504"/>
              <a:gd name="connsiteY52" fmla="*/ 2532623 h 6858000"/>
              <a:gd name="connsiteX53" fmla="*/ 1005304 w 1983504"/>
              <a:gd name="connsiteY53" fmla="*/ 2553965 h 6858000"/>
              <a:gd name="connsiteX54" fmla="*/ 947940 w 1983504"/>
              <a:gd name="connsiteY54" fmla="*/ 2692689 h 6858000"/>
              <a:gd name="connsiteX55" fmla="*/ 929826 w 1983504"/>
              <a:gd name="connsiteY55" fmla="*/ 2703362 h 6858000"/>
              <a:gd name="connsiteX56" fmla="*/ 594701 w 1983504"/>
              <a:gd name="connsiteY56" fmla="*/ 2923898 h 6858000"/>
              <a:gd name="connsiteX57" fmla="*/ 501108 w 1983504"/>
              <a:gd name="connsiteY57" fmla="*/ 2941684 h 6858000"/>
              <a:gd name="connsiteX58" fmla="*/ 1053610 w 1983504"/>
              <a:gd name="connsiteY58" fmla="*/ 3329402 h 6858000"/>
              <a:gd name="connsiteX59" fmla="*/ 682256 w 1983504"/>
              <a:gd name="connsiteY59" fmla="*/ 3229805 h 6858000"/>
              <a:gd name="connsiteX60" fmla="*/ 630932 w 1983504"/>
              <a:gd name="connsiteY60" fmla="*/ 3393429 h 6858000"/>
              <a:gd name="connsiteX61" fmla="*/ 806041 w 1983504"/>
              <a:gd name="connsiteY61" fmla="*/ 3539269 h 6858000"/>
              <a:gd name="connsiteX62" fmla="*/ 869444 w 1983504"/>
              <a:gd name="connsiteY62" fmla="*/ 3827390 h 6858000"/>
              <a:gd name="connsiteX63" fmla="*/ 839252 w 1983504"/>
              <a:gd name="connsiteY63" fmla="*/ 4090612 h 6858000"/>
              <a:gd name="connsiteX64" fmla="*/ 763774 w 1983504"/>
              <a:gd name="connsiteY64" fmla="*/ 4172424 h 6858000"/>
              <a:gd name="connsiteX65" fmla="*/ 655085 w 1983504"/>
              <a:gd name="connsiteY65" fmla="*/ 4321821 h 6858000"/>
              <a:gd name="connsiteX66" fmla="*/ 588662 w 1983504"/>
              <a:gd name="connsiteY66" fmla="*/ 4414305 h 6858000"/>
              <a:gd name="connsiteX67" fmla="*/ 356189 w 1983504"/>
              <a:gd name="connsiteY67" fmla="*/ 4378734 h 6858000"/>
              <a:gd name="connsiteX68" fmla="*/ 667160 w 1983504"/>
              <a:gd name="connsiteY68" fmla="*/ 4613499 h 6858000"/>
              <a:gd name="connsiteX69" fmla="*/ 416573 w 1983504"/>
              <a:gd name="connsiteY69" fmla="*/ 4585042 h 6858000"/>
              <a:gd name="connsiteX70" fmla="*/ 335056 w 1983504"/>
              <a:gd name="connsiteY70" fmla="*/ 4602828 h 6858000"/>
              <a:gd name="connsiteX71" fmla="*/ 380342 w 1983504"/>
              <a:gd name="connsiteY71" fmla="*/ 4677526 h 6858000"/>
              <a:gd name="connsiteX72" fmla="*/ 564510 w 1983504"/>
              <a:gd name="connsiteY72" fmla="*/ 4805580 h 6858000"/>
              <a:gd name="connsiteX73" fmla="*/ 944922 w 1983504"/>
              <a:gd name="connsiteY73" fmla="*/ 5154171 h 6858000"/>
              <a:gd name="connsiteX74" fmla="*/ 576586 w 1983504"/>
              <a:gd name="connsiteY74" fmla="*/ 4994104 h 6858000"/>
              <a:gd name="connsiteX75" fmla="*/ 963036 w 1983504"/>
              <a:gd name="connsiteY75" fmla="*/ 5353367 h 6858000"/>
              <a:gd name="connsiteX76" fmla="*/ 1047572 w 1983504"/>
              <a:gd name="connsiteY76" fmla="*/ 5474306 h 6858000"/>
              <a:gd name="connsiteX77" fmla="*/ 1222682 w 1983504"/>
              <a:gd name="connsiteY77" fmla="*/ 5769542 h 6858000"/>
              <a:gd name="connsiteX78" fmla="*/ 1213626 w 1983504"/>
              <a:gd name="connsiteY78" fmla="*/ 5801555 h 6858000"/>
              <a:gd name="connsiteX79" fmla="*/ 1014361 w 1983504"/>
              <a:gd name="connsiteY79" fmla="*/ 5755314 h 6858000"/>
              <a:gd name="connsiteX80" fmla="*/ 1274008 w 1983504"/>
              <a:gd name="connsiteY80" fmla="*/ 6004307 h 6858000"/>
              <a:gd name="connsiteX81" fmla="*/ 1542711 w 1983504"/>
              <a:gd name="connsiteY81" fmla="*/ 6196388 h 6858000"/>
              <a:gd name="connsiteX82" fmla="*/ 1352504 w 1983504"/>
              <a:gd name="connsiteY82" fmla="*/ 6167932 h 6858000"/>
              <a:gd name="connsiteX83" fmla="*/ 1089840 w 1983504"/>
              <a:gd name="connsiteY83" fmla="*/ 6057663 h 6858000"/>
              <a:gd name="connsiteX84" fmla="*/ 999266 w 1983504"/>
              <a:gd name="connsiteY84" fmla="*/ 6100347 h 6858000"/>
              <a:gd name="connsiteX85" fmla="*/ 1246836 w 1983504"/>
              <a:gd name="connsiteY85" fmla="*/ 6281757 h 6858000"/>
              <a:gd name="connsiteX86" fmla="*/ 1388735 w 1983504"/>
              <a:gd name="connsiteY86" fmla="*/ 6367127 h 6858000"/>
              <a:gd name="connsiteX87" fmla="*/ 1446099 w 1983504"/>
              <a:gd name="connsiteY87" fmla="*/ 6431153 h 6858000"/>
              <a:gd name="connsiteX88" fmla="*/ 1609132 w 1983504"/>
              <a:gd name="connsiteY88" fmla="*/ 6658805 h 6858000"/>
              <a:gd name="connsiteX89" fmla="*/ 1983504 w 1983504"/>
              <a:gd name="connsiteY89" fmla="*/ 6858000 h 6858000"/>
              <a:gd name="connsiteX90" fmla="*/ 0 w 1983504"/>
              <a:gd name="connsiteY9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1983504" h="6858000">
                <a:moveTo>
                  <a:pt x="0" y="0"/>
                </a:moveTo>
                <a:lnTo>
                  <a:pt x="1376658" y="0"/>
                </a:lnTo>
                <a:cubicBezTo>
                  <a:pt x="1482328" y="35571"/>
                  <a:pt x="1584980" y="78255"/>
                  <a:pt x="1690650" y="110269"/>
                </a:cubicBezTo>
                <a:cubicBezTo>
                  <a:pt x="1675553" y="145839"/>
                  <a:pt x="1660458" y="138725"/>
                  <a:pt x="1645361" y="135168"/>
                </a:cubicBezTo>
                <a:cubicBezTo>
                  <a:pt x="1554788" y="120941"/>
                  <a:pt x="1461194" y="110269"/>
                  <a:pt x="1373640" y="71141"/>
                </a:cubicBezTo>
                <a:cubicBezTo>
                  <a:pt x="1352504" y="64027"/>
                  <a:pt x="1328352" y="64027"/>
                  <a:pt x="1319295" y="88927"/>
                </a:cubicBezTo>
                <a:cubicBezTo>
                  <a:pt x="1304199" y="124497"/>
                  <a:pt x="1325332" y="145839"/>
                  <a:pt x="1346468" y="163625"/>
                </a:cubicBezTo>
                <a:cubicBezTo>
                  <a:pt x="1382696" y="195638"/>
                  <a:pt x="1424964" y="188525"/>
                  <a:pt x="1464213" y="192082"/>
                </a:cubicBezTo>
                <a:cubicBezTo>
                  <a:pt x="1572902" y="209867"/>
                  <a:pt x="1624228" y="259665"/>
                  <a:pt x="1648381" y="373491"/>
                </a:cubicBezTo>
                <a:cubicBezTo>
                  <a:pt x="1554788" y="327250"/>
                  <a:pt x="1461194" y="384162"/>
                  <a:pt x="1370620" y="352148"/>
                </a:cubicBezTo>
                <a:cubicBezTo>
                  <a:pt x="1346468" y="345034"/>
                  <a:pt x="1310237" y="355706"/>
                  <a:pt x="1322314" y="394834"/>
                </a:cubicBezTo>
                <a:cubicBezTo>
                  <a:pt x="1334390" y="430405"/>
                  <a:pt x="1373640" y="458860"/>
                  <a:pt x="1304199" y="451747"/>
                </a:cubicBezTo>
                <a:cubicBezTo>
                  <a:pt x="1252873" y="448189"/>
                  <a:pt x="1237778" y="405504"/>
                  <a:pt x="1222682" y="359262"/>
                </a:cubicBezTo>
                <a:cubicBezTo>
                  <a:pt x="1210606" y="334364"/>
                  <a:pt x="1177395" y="320135"/>
                  <a:pt x="1153242" y="334364"/>
                </a:cubicBezTo>
                <a:cubicBezTo>
                  <a:pt x="1123051" y="348592"/>
                  <a:pt x="1132108" y="387720"/>
                  <a:pt x="1132108" y="416176"/>
                </a:cubicBezTo>
                <a:cubicBezTo>
                  <a:pt x="1129088" y="469532"/>
                  <a:pt x="1153242" y="494431"/>
                  <a:pt x="1195509" y="505101"/>
                </a:cubicBezTo>
                <a:cubicBezTo>
                  <a:pt x="1246836" y="519330"/>
                  <a:pt x="1298160" y="537116"/>
                  <a:pt x="1364582" y="558458"/>
                </a:cubicBezTo>
                <a:cubicBezTo>
                  <a:pt x="1292122" y="594028"/>
                  <a:pt x="1237778" y="586915"/>
                  <a:pt x="1183434" y="558458"/>
                </a:cubicBezTo>
                <a:cubicBezTo>
                  <a:pt x="1117012" y="526444"/>
                  <a:pt x="1029458" y="483759"/>
                  <a:pt x="975114" y="522887"/>
                </a:cubicBezTo>
                <a:cubicBezTo>
                  <a:pt x="893597" y="579800"/>
                  <a:pt x="827176" y="544229"/>
                  <a:pt x="754716" y="533558"/>
                </a:cubicBezTo>
                <a:cubicBezTo>
                  <a:pt x="603758" y="512216"/>
                  <a:pt x="697352" y="480203"/>
                  <a:pt x="546395" y="462417"/>
                </a:cubicBezTo>
                <a:cubicBezTo>
                  <a:pt x="486012" y="455303"/>
                  <a:pt x="422610" y="426847"/>
                  <a:pt x="335056" y="465975"/>
                </a:cubicBezTo>
                <a:cubicBezTo>
                  <a:pt x="730563" y="672284"/>
                  <a:pt x="917750" y="658055"/>
                  <a:pt x="1270988" y="910606"/>
                </a:cubicBezTo>
                <a:cubicBezTo>
                  <a:pt x="1255893" y="935506"/>
                  <a:pt x="1240798" y="924835"/>
                  <a:pt x="1225701" y="921277"/>
                </a:cubicBezTo>
                <a:cubicBezTo>
                  <a:pt x="1201548" y="917720"/>
                  <a:pt x="1171356" y="903491"/>
                  <a:pt x="1165318" y="949734"/>
                </a:cubicBezTo>
                <a:cubicBezTo>
                  <a:pt x="1162298" y="985305"/>
                  <a:pt x="1180415" y="1003089"/>
                  <a:pt x="1210606" y="1006647"/>
                </a:cubicBezTo>
                <a:cubicBezTo>
                  <a:pt x="1298160" y="1020875"/>
                  <a:pt x="1376658" y="1070674"/>
                  <a:pt x="1455156" y="1113358"/>
                </a:cubicBezTo>
                <a:cubicBezTo>
                  <a:pt x="1491385" y="1131144"/>
                  <a:pt x="1530634" y="1156043"/>
                  <a:pt x="1515538" y="1220069"/>
                </a:cubicBezTo>
                <a:cubicBezTo>
                  <a:pt x="1485348" y="1237855"/>
                  <a:pt x="1464213" y="1212955"/>
                  <a:pt x="1440060" y="1209399"/>
                </a:cubicBezTo>
                <a:cubicBezTo>
                  <a:pt x="1415907" y="1205842"/>
                  <a:pt x="1358543" y="1220069"/>
                  <a:pt x="1373640" y="1230741"/>
                </a:cubicBezTo>
                <a:cubicBezTo>
                  <a:pt x="1443080" y="1269868"/>
                  <a:pt x="1316276" y="1365909"/>
                  <a:pt x="1400810" y="1365909"/>
                </a:cubicBezTo>
                <a:cubicBezTo>
                  <a:pt x="1539691" y="1365909"/>
                  <a:pt x="1615170" y="1536647"/>
                  <a:pt x="1748012" y="1540204"/>
                </a:cubicBezTo>
                <a:cubicBezTo>
                  <a:pt x="1769146" y="1540204"/>
                  <a:pt x="1778203" y="1572219"/>
                  <a:pt x="1778203" y="1597117"/>
                </a:cubicBezTo>
                <a:cubicBezTo>
                  <a:pt x="1778203" y="1629132"/>
                  <a:pt x="1757070" y="1632688"/>
                  <a:pt x="1735936" y="1636245"/>
                </a:cubicBezTo>
                <a:cubicBezTo>
                  <a:pt x="1702725" y="1639802"/>
                  <a:pt x="1666496" y="1597117"/>
                  <a:pt x="1624228" y="1657587"/>
                </a:cubicBezTo>
                <a:cubicBezTo>
                  <a:pt x="1702725" y="1693158"/>
                  <a:pt x="1784242" y="1728729"/>
                  <a:pt x="1781223" y="1849668"/>
                </a:cubicBezTo>
                <a:cubicBezTo>
                  <a:pt x="1781223" y="1881683"/>
                  <a:pt x="1814434" y="1895910"/>
                  <a:pt x="1838587" y="1903025"/>
                </a:cubicBezTo>
                <a:cubicBezTo>
                  <a:pt x="1880854" y="1917252"/>
                  <a:pt x="1914065" y="1938595"/>
                  <a:pt x="1938218" y="1984836"/>
                </a:cubicBezTo>
                <a:cubicBezTo>
                  <a:pt x="1938218" y="1995507"/>
                  <a:pt x="1938218" y="2002622"/>
                  <a:pt x="1938218" y="2013292"/>
                </a:cubicBezTo>
                <a:cubicBezTo>
                  <a:pt x="1932180" y="2123562"/>
                  <a:pt x="1871798" y="2120004"/>
                  <a:pt x="1805376" y="2102219"/>
                </a:cubicBezTo>
                <a:cubicBezTo>
                  <a:pt x="1726878" y="2080877"/>
                  <a:pt x="1648381" y="2038192"/>
                  <a:pt x="1563844" y="2077320"/>
                </a:cubicBezTo>
                <a:cubicBezTo>
                  <a:pt x="1681592" y="2130676"/>
                  <a:pt x="1811414" y="2134233"/>
                  <a:pt x="1920104" y="2208931"/>
                </a:cubicBezTo>
                <a:cubicBezTo>
                  <a:pt x="1515538" y="2223159"/>
                  <a:pt x="1159280" y="1984836"/>
                  <a:pt x="766792" y="1892353"/>
                </a:cubicBezTo>
                <a:cubicBezTo>
                  <a:pt x="778869" y="1952823"/>
                  <a:pt x="812080" y="1967051"/>
                  <a:pt x="839252" y="1974165"/>
                </a:cubicBezTo>
                <a:cubicBezTo>
                  <a:pt x="984170" y="2020407"/>
                  <a:pt x="1110974" y="2112891"/>
                  <a:pt x="1243816" y="2191146"/>
                </a:cubicBezTo>
                <a:cubicBezTo>
                  <a:pt x="1298160" y="2223159"/>
                  <a:pt x="1337410" y="2258731"/>
                  <a:pt x="1358543" y="2326314"/>
                </a:cubicBezTo>
                <a:cubicBezTo>
                  <a:pt x="1376658" y="2390340"/>
                  <a:pt x="1412888" y="2418796"/>
                  <a:pt x="1479310" y="2401012"/>
                </a:cubicBezTo>
                <a:cubicBezTo>
                  <a:pt x="1533654" y="2386784"/>
                  <a:pt x="1591018" y="2393898"/>
                  <a:pt x="1648381" y="2401012"/>
                </a:cubicBezTo>
                <a:cubicBezTo>
                  <a:pt x="1711782" y="2408126"/>
                  <a:pt x="1784242" y="2479267"/>
                  <a:pt x="1769146" y="2518395"/>
                </a:cubicBezTo>
                <a:cubicBezTo>
                  <a:pt x="1738956" y="2582422"/>
                  <a:pt x="1687630" y="2550408"/>
                  <a:pt x="1645361" y="2543294"/>
                </a:cubicBezTo>
                <a:cubicBezTo>
                  <a:pt x="1594036" y="2536181"/>
                  <a:pt x="1500444" y="2518395"/>
                  <a:pt x="1500444" y="2525509"/>
                </a:cubicBezTo>
                <a:cubicBezTo>
                  <a:pt x="1467232" y="2685576"/>
                  <a:pt x="1391754" y="2564636"/>
                  <a:pt x="1337410" y="2564636"/>
                </a:cubicBezTo>
                <a:cubicBezTo>
                  <a:pt x="1286084" y="2564636"/>
                  <a:pt x="1234759" y="2546851"/>
                  <a:pt x="1186452" y="2532623"/>
                </a:cubicBezTo>
                <a:cubicBezTo>
                  <a:pt x="1123051" y="2514837"/>
                  <a:pt x="1065688" y="2546851"/>
                  <a:pt x="1005304" y="2553965"/>
                </a:cubicBezTo>
                <a:cubicBezTo>
                  <a:pt x="950960" y="2561080"/>
                  <a:pt x="981150" y="2653563"/>
                  <a:pt x="947940" y="2692689"/>
                </a:cubicBezTo>
                <a:cubicBezTo>
                  <a:pt x="941903" y="2703362"/>
                  <a:pt x="935864" y="2703362"/>
                  <a:pt x="929826" y="2703362"/>
                </a:cubicBezTo>
                <a:cubicBezTo>
                  <a:pt x="911711" y="2980812"/>
                  <a:pt x="594701" y="2913227"/>
                  <a:pt x="594701" y="2923898"/>
                </a:cubicBezTo>
                <a:cubicBezTo>
                  <a:pt x="567529" y="2941684"/>
                  <a:pt x="534318" y="2899000"/>
                  <a:pt x="501108" y="2941684"/>
                </a:cubicBezTo>
                <a:cubicBezTo>
                  <a:pt x="643007" y="3137322"/>
                  <a:pt x="860386" y="3183563"/>
                  <a:pt x="1053610" y="3329402"/>
                </a:cubicBezTo>
                <a:cubicBezTo>
                  <a:pt x="893597" y="3379202"/>
                  <a:pt x="800002" y="3208463"/>
                  <a:pt x="682256" y="3229805"/>
                </a:cubicBezTo>
                <a:cubicBezTo>
                  <a:pt x="624893" y="3283162"/>
                  <a:pt x="796984" y="3368530"/>
                  <a:pt x="630932" y="3393429"/>
                </a:cubicBezTo>
                <a:cubicBezTo>
                  <a:pt x="703390" y="3439672"/>
                  <a:pt x="754716" y="3485914"/>
                  <a:pt x="806041" y="3539269"/>
                </a:cubicBezTo>
                <a:cubicBezTo>
                  <a:pt x="893597" y="3635309"/>
                  <a:pt x="911711" y="3699337"/>
                  <a:pt x="869444" y="3827390"/>
                </a:cubicBezTo>
                <a:cubicBezTo>
                  <a:pt x="842270" y="3912759"/>
                  <a:pt x="803022" y="3991015"/>
                  <a:pt x="839252" y="4090612"/>
                </a:cubicBezTo>
                <a:cubicBezTo>
                  <a:pt x="863405" y="4158196"/>
                  <a:pt x="854347" y="4204438"/>
                  <a:pt x="763774" y="4172424"/>
                </a:cubicBezTo>
                <a:cubicBezTo>
                  <a:pt x="667160" y="4140411"/>
                  <a:pt x="630932" y="4200882"/>
                  <a:pt x="655085" y="4321821"/>
                </a:cubicBezTo>
                <a:cubicBezTo>
                  <a:pt x="670179" y="4400076"/>
                  <a:pt x="655085" y="4424975"/>
                  <a:pt x="588662" y="4414305"/>
                </a:cubicBezTo>
                <a:cubicBezTo>
                  <a:pt x="516204" y="4403633"/>
                  <a:pt x="446764" y="4353835"/>
                  <a:pt x="356189" y="4378734"/>
                </a:cubicBezTo>
                <a:cubicBezTo>
                  <a:pt x="428648" y="4521016"/>
                  <a:pt x="582626" y="4478331"/>
                  <a:pt x="667160" y="4613499"/>
                </a:cubicBezTo>
                <a:cubicBezTo>
                  <a:pt x="567529" y="4613499"/>
                  <a:pt x="489031" y="4613499"/>
                  <a:pt x="416573" y="4585042"/>
                </a:cubicBezTo>
                <a:cubicBezTo>
                  <a:pt x="386381" y="4574373"/>
                  <a:pt x="353170" y="4560144"/>
                  <a:pt x="335056" y="4602828"/>
                </a:cubicBezTo>
                <a:cubicBezTo>
                  <a:pt x="313920" y="4652628"/>
                  <a:pt x="356189" y="4670412"/>
                  <a:pt x="380342" y="4677526"/>
                </a:cubicBezTo>
                <a:cubicBezTo>
                  <a:pt x="449784" y="4702425"/>
                  <a:pt x="504126" y="4759339"/>
                  <a:pt x="564510" y="4805580"/>
                </a:cubicBezTo>
                <a:cubicBezTo>
                  <a:pt x="694332" y="4905177"/>
                  <a:pt x="836233" y="4990547"/>
                  <a:pt x="944922" y="5154171"/>
                </a:cubicBezTo>
                <a:cubicBezTo>
                  <a:pt x="809060" y="5111487"/>
                  <a:pt x="706410" y="5011889"/>
                  <a:pt x="576586" y="4994104"/>
                </a:cubicBezTo>
                <a:cubicBezTo>
                  <a:pt x="688296" y="5143500"/>
                  <a:pt x="830194" y="5243097"/>
                  <a:pt x="963036" y="5353367"/>
                </a:cubicBezTo>
                <a:cubicBezTo>
                  <a:pt x="1002286" y="5385379"/>
                  <a:pt x="1041534" y="5406721"/>
                  <a:pt x="1047572" y="5474306"/>
                </a:cubicBezTo>
                <a:cubicBezTo>
                  <a:pt x="1065688" y="5605917"/>
                  <a:pt x="1113992" y="5712629"/>
                  <a:pt x="1222682" y="5769542"/>
                </a:cubicBezTo>
                <a:cubicBezTo>
                  <a:pt x="1222682" y="5769542"/>
                  <a:pt x="1216644" y="5790884"/>
                  <a:pt x="1213626" y="5801555"/>
                </a:cubicBezTo>
                <a:cubicBezTo>
                  <a:pt x="1147203" y="5805112"/>
                  <a:pt x="1095878" y="5726858"/>
                  <a:pt x="1014361" y="5755314"/>
                </a:cubicBezTo>
                <a:cubicBezTo>
                  <a:pt x="1095878" y="5862025"/>
                  <a:pt x="1162298" y="5954508"/>
                  <a:pt x="1274008" y="6004307"/>
                </a:cubicBezTo>
                <a:cubicBezTo>
                  <a:pt x="1364582" y="6043434"/>
                  <a:pt x="1476290" y="6068335"/>
                  <a:pt x="1542711" y="6196388"/>
                </a:cubicBezTo>
                <a:cubicBezTo>
                  <a:pt x="1467232" y="6221287"/>
                  <a:pt x="1409868" y="6189274"/>
                  <a:pt x="1352504" y="6167932"/>
                </a:cubicBezTo>
                <a:cubicBezTo>
                  <a:pt x="1264950" y="6132361"/>
                  <a:pt x="1177395" y="6093234"/>
                  <a:pt x="1089840" y="6057663"/>
                </a:cubicBezTo>
                <a:cubicBezTo>
                  <a:pt x="1056628" y="6043434"/>
                  <a:pt x="1020400" y="6036320"/>
                  <a:pt x="999266" y="6100347"/>
                </a:cubicBezTo>
                <a:cubicBezTo>
                  <a:pt x="1110974" y="6114575"/>
                  <a:pt x="1177395" y="6199945"/>
                  <a:pt x="1246836" y="6281757"/>
                </a:cubicBezTo>
                <a:cubicBezTo>
                  <a:pt x="1286084" y="6327999"/>
                  <a:pt x="1319295" y="6388469"/>
                  <a:pt x="1388735" y="6367127"/>
                </a:cubicBezTo>
                <a:cubicBezTo>
                  <a:pt x="1424964" y="6356456"/>
                  <a:pt x="1449118" y="6388469"/>
                  <a:pt x="1446099" y="6431153"/>
                </a:cubicBezTo>
                <a:cubicBezTo>
                  <a:pt x="1431002" y="6580550"/>
                  <a:pt x="1518558" y="6630349"/>
                  <a:pt x="1609132" y="6658805"/>
                </a:cubicBezTo>
                <a:cubicBezTo>
                  <a:pt x="1741974" y="6701489"/>
                  <a:pt x="1859720" y="6786859"/>
                  <a:pt x="1983504" y="6858000"/>
                </a:cubicBezTo>
                <a:lnTo>
                  <a:pt x="0" y="6858000"/>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4" name="Text 1">
            <a:extLst>
              <a:ext uri="{FF2B5EF4-FFF2-40B4-BE49-F238E27FC236}">
                <a16:creationId xmlns:a16="http://schemas.microsoft.com/office/drawing/2014/main" id="{6960A209-CF75-CD28-6EE1-0D4A87159973}"/>
              </a:ext>
            </a:extLst>
          </p:cNvPr>
          <p:cNvSpPr/>
          <p:nvPr/>
        </p:nvSpPr>
        <p:spPr>
          <a:xfrm>
            <a:off x="421918" y="255645"/>
            <a:ext cx="4443889" cy="694373"/>
          </a:xfrm>
          <a:prstGeom prst="rect">
            <a:avLst/>
          </a:prstGeom>
          <a:noFill/>
          <a:ln/>
        </p:spPr>
        <p:txBody>
          <a:bodyPr wrap="none" rtlCol="0" anchor="t"/>
          <a:lstStyle/>
          <a:p>
            <a:pPr marL="0" indent="0" algn="ctr">
              <a:lnSpc>
                <a:spcPts val="5468"/>
              </a:lnSpc>
              <a:buNone/>
            </a:pPr>
            <a:r>
              <a:rPr lang="en-US" sz="3600" dirty="0">
                <a:solidFill>
                  <a:srgbClr val="00002E"/>
                </a:solidFill>
                <a:ea typeface="Nunito" pitchFamily="34" charset="-122"/>
                <a:cs typeface="Nunito" pitchFamily="34" charset="-120"/>
              </a:rPr>
              <a:t>ADVANTAGES</a:t>
            </a:r>
            <a:endParaRPr lang="en-US" sz="3600" dirty="0"/>
          </a:p>
        </p:txBody>
      </p:sp>
      <p:graphicFrame>
        <p:nvGraphicFramePr>
          <p:cNvPr id="3" name="Content Placeholder 2">
            <a:extLst>
              <a:ext uri="{FF2B5EF4-FFF2-40B4-BE49-F238E27FC236}">
                <a16:creationId xmlns:a16="http://schemas.microsoft.com/office/drawing/2014/main" id="{0E75B54C-4B66-20A7-22B5-302FB8DC6F07}"/>
              </a:ext>
            </a:extLst>
          </p:cNvPr>
          <p:cNvGraphicFramePr/>
          <p:nvPr>
            <p:extLst>
              <p:ext uri="{D42A27DB-BD31-4B8C-83A1-F6EECF244321}">
                <p14:modId xmlns:p14="http://schemas.microsoft.com/office/powerpoint/2010/main" val="2527028510"/>
              </p:ext>
            </p:extLst>
          </p:nvPr>
        </p:nvGraphicFramePr>
        <p:xfrm>
          <a:off x="1405128" y="1490471"/>
          <a:ext cx="10381488" cy="43115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528624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5F879AC3-D4CE-493C-ADC7-06205677F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accent1"/>
              </a:solidFill>
              <a:effectLst>
                <a:outerShdw blurRad="38100" dist="25400" dir="5400000" algn="ctr" rotWithShape="0">
                  <a:srgbClr val="6E747A">
                    <a:alpha val="43000"/>
                  </a:srgbClr>
                </a:outerShdw>
              </a:effectLst>
            </a:endParaRPr>
          </a:p>
        </p:txBody>
      </p:sp>
      <p:sp>
        <p:nvSpPr>
          <p:cNvPr id="13" name="Freeform: Shape 12">
            <a:extLst>
              <a:ext uri="{FF2B5EF4-FFF2-40B4-BE49-F238E27FC236}">
                <a16:creationId xmlns:a16="http://schemas.microsoft.com/office/drawing/2014/main" id="{736F0DFD-0954-464F-BF12-DD2E6F6E03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983504" cy="6858000"/>
          </a:xfrm>
          <a:custGeom>
            <a:avLst/>
            <a:gdLst>
              <a:gd name="connsiteX0" fmla="*/ 0 w 1983504"/>
              <a:gd name="connsiteY0" fmla="*/ 0 h 6858000"/>
              <a:gd name="connsiteX1" fmla="*/ 1376658 w 1983504"/>
              <a:gd name="connsiteY1" fmla="*/ 0 h 6858000"/>
              <a:gd name="connsiteX2" fmla="*/ 1690650 w 1983504"/>
              <a:gd name="connsiteY2" fmla="*/ 110269 h 6858000"/>
              <a:gd name="connsiteX3" fmla="*/ 1645361 w 1983504"/>
              <a:gd name="connsiteY3" fmla="*/ 135168 h 6858000"/>
              <a:gd name="connsiteX4" fmla="*/ 1373640 w 1983504"/>
              <a:gd name="connsiteY4" fmla="*/ 71141 h 6858000"/>
              <a:gd name="connsiteX5" fmla="*/ 1319295 w 1983504"/>
              <a:gd name="connsiteY5" fmla="*/ 88927 h 6858000"/>
              <a:gd name="connsiteX6" fmla="*/ 1346468 w 1983504"/>
              <a:gd name="connsiteY6" fmla="*/ 163625 h 6858000"/>
              <a:gd name="connsiteX7" fmla="*/ 1464213 w 1983504"/>
              <a:gd name="connsiteY7" fmla="*/ 192082 h 6858000"/>
              <a:gd name="connsiteX8" fmla="*/ 1648381 w 1983504"/>
              <a:gd name="connsiteY8" fmla="*/ 373491 h 6858000"/>
              <a:gd name="connsiteX9" fmla="*/ 1370620 w 1983504"/>
              <a:gd name="connsiteY9" fmla="*/ 352148 h 6858000"/>
              <a:gd name="connsiteX10" fmla="*/ 1322314 w 1983504"/>
              <a:gd name="connsiteY10" fmla="*/ 394834 h 6858000"/>
              <a:gd name="connsiteX11" fmla="*/ 1304199 w 1983504"/>
              <a:gd name="connsiteY11" fmla="*/ 451747 h 6858000"/>
              <a:gd name="connsiteX12" fmla="*/ 1222682 w 1983504"/>
              <a:gd name="connsiteY12" fmla="*/ 359262 h 6858000"/>
              <a:gd name="connsiteX13" fmla="*/ 1153242 w 1983504"/>
              <a:gd name="connsiteY13" fmla="*/ 334364 h 6858000"/>
              <a:gd name="connsiteX14" fmla="*/ 1132108 w 1983504"/>
              <a:gd name="connsiteY14" fmla="*/ 416176 h 6858000"/>
              <a:gd name="connsiteX15" fmla="*/ 1195509 w 1983504"/>
              <a:gd name="connsiteY15" fmla="*/ 505101 h 6858000"/>
              <a:gd name="connsiteX16" fmla="*/ 1364582 w 1983504"/>
              <a:gd name="connsiteY16" fmla="*/ 558458 h 6858000"/>
              <a:gd name="connsiteX17" fmla="*/ 1183434 w 1983504"/>
              <a:gd name="connsiteY17" fmla="*/ 558458 h 6858000"/>
              <a:gd name="connsiteX18" fmla="*/ 975114 w 1983504"/>
              <a:gd name="connsiteY18" fmla="*/ 522887 h 6858000"/>
              <a:gd name="connsiteX19" fmla="*/ 754716 w 1983504"/>
              <a:gd name="connsiteY19" fmla="*/ 533558 h 6858000"/>
              <a:gd name="connsiteX20" fmla="*/ 546395 w 1983504"/>
              <a:gd name="connsiteY20" fmla="*/ 462417 h 6858000"/>
              <a:gd name="connsiteX21" fmla="*/ 335056 w 1983504"/>
              <a:gd name="connsiteY21" fmla="*/ 465975 h 6858000"/>
              <a:gd name="connsiteX22" fmla="*/ 1270988 w 1983504"/>
              <a:gd name="connsiteY22" fmla="*/ 910606 h 6858000"/>
              <a:gd name="connsiteX23" fmla="*/ 1225701 w 1983504"/>
              <a:gd name="connsiteY23" fmla="*/ 921277 h 6858000"/>
              <a:gd name="connsiteX24" fmla="*/ 1165318 w 1983504"/>
              <a:gd name="connsiteY24" fmla="*/ 949734 h 6858000"/>
              <a:gd name="connsiteX25" fmla="*/ 1210606 w 1983504"/>
              <a:gd name="connsiteY25" fmla="*/ 1006647 h 6858000"/>
              <a:gd name="connsiteX26" fmla="*/ 1455156 w 1983504"/>
              <a:gd name="connsiteY26" fmla="*/ 1113358 h 6858000"/>
              <a:gd name="connsiteX27" fmla="*/ 1515538 w 1983504"/>
              <a:gd name="connsiteY27" fmla="*/ 1220069 h 6858000"/>
              <a:gd name="connsiteX28" fmla="*/ 1440060 w 1983504"/>
              <a:gd name="connsiteY28" fmla="*/ 1209399 h 6858000"/>
              <a:gd name="connsiteX29" fmla="*/ 1373640 w 1983504"/>
              <a:gd name="connsiteY29" fmla="*/ 1230741 h 6858000"/>
              <a:gd name="connsiteX30" fmla="*/ 1400810 w 1983504"/>
              <a:gd name="connsiteY30" fmla="*/ 1365909 h 6858000"/>
              <a:gd name="connsiteX31" fmla="*/ 1748012 w 1983504"/>
              <a:gd name="connsiteY31" fmla="*/ 1540204 h 6858000"/>
              <a:gd name="connsiteX32" fmla="*/ 1778203 w 1983504"/>
              <a:gd name="connsiteY32" fmla="*/ 1597117 h 6858000"/>
              <a:gd name="connsiteX33" fmla="*/ 1735936 w 1983504"/>
              <a:gd name="connsiteY33" fmla="*/ 1636245 h 6858000"/>
              <a:gd name="connsiteX34" fmla="*/ 1624228 w 1983504"/>
              <a:gd name="connsiteY34" fmla="*/ 1657587 h 6858000"/>
              <a:gd name="connsiteX35" fmla="*/ 1781223 w 1983504"/>
              <a:gd name="connsiteY35" fmla="*/ 1849668 h 6858000"/>
              <a:gd name="connsiteX36" fmla="*/ 1838587 w 1983504"/>
              <a:gd name="connsiteY36" fmla="*/ 1903025 h 6858000"/>
              <a:gd name="connsiteX37" fmla="*/ 1938218 w 1983504"/>
              <a:gd name="connsiteY37" fmla="*/ 1984836 h 6858000"/>
              <a:gd name="connsiteX38" fmla="*/ 1938218 w 1983504"/>
              <a:gd name="connsiteY38" fmla="*/ 2013292 h 6858000"/>
              <a:gd name="connsiteX39" fmla="*/ 1805376 w 1983504"/>
              <a:gd name="connsiteY39" fmla="*/ 2102219 h 6858000"/>
              <a:gd name="connsiteX40" fmla="*/ 1563844 w 1983504"/>
              <a:gd name="connsiteY40" fmla="*/ 2077320 h 6858000"/>
              <a:gd name="connsiteX41" fmla="*/ 1920104 w 1983504"/>
              <a:gd name="connsiteY41" fmla="*/ 2208931 h 6858000"/>
              <a:gd name="connsiteX42" fmla="*/ 766792 w 1983504"/>
              <a:gd name="connsiteY42" fmla="*/ 1892353 h 6858000"/>
              <a:gd name="connsiteX43" fmla="*/ 839252 w 1983504"/>
              <a:gd name="connsiteY43" fmla="*/ 1974165 h 6858000"/>
              <a:gd name="connsiteX44" fmla="*/ 1243816 w 1983504"/>
              <a:gd name="connsiteY44" fmla="*/ 2191146 h 6858000"/>
              <a:gd name="connsiteX45" fmla="*/ 1358543 w 1983504"/>
              <a:gd name="connsiteY45" fmla="*/ 2326314 h 6858000"/>
              <a:gd name="connsiteX46" fmla="*/ 1479310 w 1983504"/>
              <a:gd name="connsiteY46" fmla="*/ 2401012 h 6858000"/>
              <a:gd name="connsiteX47" fmla="*/ 1648381 w 1983504"/>
              <a:gd name="connsiteY47" fmla="*/ 2401012 h 6858000"/>
              <a:gd name="connsiteX48" fmla="*/ 1769146 w 1983504"/>
              <a:gd name="connsiteY48" fmla="*/ 2518395 h 6858000"/>
              <a:gd name="connsiteX49" fmla="*/ 1645361 w 1983504"/>
              <a:gd name="connsiteY49" fmla="*/ 2543294 h 6858000"/>
              <a:gd name="connsiteX50" fmla="*/ 1500444 w 1983504"/>
              <a:gd name="connsiteY50" fmla="*/ 2525509 h 6858000"/>
              <a:gd name="connsiteX51" fmla="*/ 1337410 w 1983504"/>
              <a:gd name="connsiteY51" fmla="*/ 2564636 h 6858000"/>
              <a:gd name="connsiteX52" fmla="*/ 1186452 w 1983504"/>
              <a:gd name="connsiteY52" fmla="*/ 2532623 h 6858000"/>
              <a:gd name="connsiteX53" fmla="*/ 1005304 w 1983504"/>
              <a:gd name="connsiteY53" fmla="*/ 2553965 h 6858000"/>
              <a:gd name="connsiteX54" fmla="*/ 947940 w 1983504"/>
              <a:gd name="connsiteY54" fmla="*/ 2692689 h 6858000"/>
              <a:gd name="connsiteX55" fmla="*/ 929826 w 1983504"/>
              <a:gd name="connsiteY55" fmla="*/ 2703362 h 6858000"/>
              <a:gd name="connsiteX56" fmla="*/ 594701 w 1983504"/>
              <a:gd name="connsiteY56" fmla="*/ 2923898 h 6858000"/>
              <a:gd name="connsiteX57" fmla="*/ 501108 w 1983504"/>
              <a:gd name="connsiteY57" fmla="*/ 2941684 h 6858000"/>
              <a:gd name="connsiteX58" fmla="*/ 1053610 w 1983504"/>
              <a:gd name="connsiteY58" fmla="*/ 3329402 h 6858000"/>
              <a:gd name="connsiteX59" fmla="*/ 682256 w 1983504"/>
              <a:gd name="connsiteY59" fmla="*/ 3229805 h 6858000"/>
              <a:gd name="connsiteX60" fmla="*/ 630932 w 1983504"/>
              <a:gd name="connsiteY60" fmla="*/ 3393429 h 6858000"/>
              <a:gd name="connsiteX61" fmla="*/ 806041 w 1983504"/>
              <a:gd name="connsiteY61" fmla="*/ 3539269 h 6858000"/>
              <a:gd name="connsiteX62" fmla="*/ 869444 w 1983504"/>
              <a:gd name="connsiteY62" fmla="*/ 3827390 h 6858000"/>
              <a:gd name="connsiteX63" fmla="*/ 839252 w 1983504"/>
              <a:gd name="connsiteY63" fmla="*/ 4090612 h 6858000"/>
              <a:gd name="connsiteX64" fmla="*/ 763774 w 1983504"/>
              <a:gd name="connsiteY64" fmla="*/ 4172424 h 6858000"/>
              <a:gd name="connsiteX65" fmla="*/ 655085 w 1983504"/>
              <a:gd name="connsiteY65" fmla="*/ 4321821 h 6858000"/>
              <a:gd name="connsiteX66" fmla="*/ 588662 w 1983504"/>
              <a:gd name="connsiteY66" fmla="*/ 4414305 h 6858000"/>
              <a:gd name="connsiteX67" fmla="*/ 356189 w 1983504"/>
              <a:gd name="connsiteY67" fmla="*/ 4378734 h 6858000"/>
              <a:gd name="connsiteX68" fmla="*/ 667160 w 1983504"/>
              <a:gd name="connsiteY68" fmla="*/ 4613499 h 6858000"/>
              <a:gd name="connsiteX69" fmla="*/ 416573 w 1983504"/>
              <a:gd name="connsiteY69" fmla="*/ 4585042 h 6858000"/>
              <a:gd name="connsiteX70" fmla="*/ 335056 w 1983504"/>
              <a:gd name="connsiteY70" fmla="*/ 4602828 h 6858000"/>
              <a:gd name="connsiteX71" fmla="*/ 380342 w 1983504"/>
              <a:gd name="connsiteY71" fmla="*/ 4677526 h 6858000"/>
              <a:gd name="connsiteX72" fmla="*/ 564510 w 1983504"/>
              <a:gd name="connsiteY72" fmla="*/ 4805580 h 6858000"/>
              <a:gd name="connsiteX73" fmla="*/ 944922 w 1983504"/>
              <a:gd name="connsiteY73" fmla="*/ 5154171 h 6858000"/>
              <a:gd name="connsiteX74" fmla="*/ 576586 w 1983504"/>
              <a:gd name="connsiteY74" fmla="*/ 4994104 h 6858000"/>
              <a:gd name="connsiteX75" fmla="*/ 963036 w 1983504"/>
              <a:gd name="connsiteY75" fmla="*/ 5353367 h 6858000"/>
              <a:gd name="connsiteX76" fmla="*/ 1047572 w 1983504"/>
              <a:gd name="connsiteY76" fmla="*/ 5474306 h 6858000"/>
              <a:gd name="connsiteX77" fmla="*/ 1222682 w 1983504"/>
              <a:gd name="connsiteY77" fmla="*/ 5769542 h 6858000"/>
              <a:gd name="connsiteX78" fmla="*/ 1213626 w 1983504"/>
              <a:gd name="connsiteY78" fmla="*/ 5801555 h 6858000"/>
              <a:gd name="connsiteX79" fmla="*/ 1014361 w 1983504"/>
              <a:gd name="connsiteY79" fmla="*/ 5755314 h 6858000"/>
              <a:gd name="connsiteX80" fmla="*/ 1274008 w 1983504"/>
              <a:gd name="connsiteY80" fmla="*/ 6004307 h 6858000"/>
              <a:gd name="connsiteX81" fmla="*/ 1542711 w 1983504"/>
              <a:gd name="connsiteY81" fmla="*/ 6196388 h 6858000"/>
              <a:gd name="connsiteX82" fmla="*/ 1352504 w 1983504"/>
              <a:gd name="connsiteY82" fmla="*/ 6167932 h 6858000"/>
              <a:gd name="connsiteX83" fmla="*/ 1089840 w 1983504"/>
              <a:gd name="connsiteY83" fmla="*/ 6057663 h 6858000"/>
              <a:gd name="connsiteX84" fmla="*/ 999266 w 1983504"/>
              <a:gd name="connsiteY84" fmla="*/ 6100347 h 6858000"/>
              <a:gd name="connsiteX85" fmla="*/ 1246836 w 1983504"/>
              <a:gd name="connsiteY85" fmla="*/ 6281757 h 6858000"/>
              <a:gd name="connsiteX86" fmla="*/ 1388735 w 1983504"/>
              <a:gd name="connsiteY86" fmla="*/ 6367127 h 6858000"/>
              <a:gd name="connsiteX87" fmla="*/ 1446099 w 1983504"/>
              <a:gd name="connsiteY87" fmla="*/ 6431153 h 6858000"/>
              <a:gd name="connsiteX88" fmla="*/ 1609132 w 1983504"/>
              <a:gd name="connsiteY88" fmla="*/ 6658805 h 6858000"/>
              <a:gd name="connsiteX89" fmla="*/ 1983504 w 1983504"/>
              <a:gd name="connsiteY89" fmla="*/ 6858000 h 6858000"/>
              <a:gd name="connsiteX90" fmla="*/ 0 w 1983504"/>
              <a:gd name="connsiteY9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1983504" h="6858000">
                <a:moveTo>
                  <a:pt x="0" y="0"/>
                </a:moveTo>
                <a:lnTo>
                  <a:pt x="1376658" y="0"/>
                </a:lnTo>
                <a:cubicBezTo>
                  <a:pt x="1482328" y="35571"/>
                  <a:pt x="1584980" y="78255"/>
                  <a:pt x="1690650" y="110269"/>
                </a:cubicBezTo>
                <a:cubicBezTo>
                  <a:pt x="1675553" y="145839"/>
                  <a:pt x="1660458" y="138725"/>
                  <a:pt x="1645361" y="135168"/>
                </a:cubicBezTo>
                <a:cubicBezTo>
                  <a:pt x="1554788" y="120941"/>
                  <a:pt x="1461194" y="110269"/>
                  <a:pt x="1373640" y="71141"/>
                </a:cubicBezTo>
                <a:cubicBezTo>
                  <a:pt x="1352504" y="64027"/>
                  <a:pt x="1328352" y="64027"/>
                  <a:pt x="1319295" y="88927"/>
                </a:cubicBezTo>
                <a:cubicBezTo>
                  <a:pt x="1304199" y="124497"/>
                  <a:pt x="1325332" y="145839"/>
                  <a:pt x="1346468" y="163625"/>
                </a:cubicBezTo>
                <a:cubicBezTo>
                  <a:pt x="1382696" y="195638"/>
                  <a:pt x="1424964" y="188525"/>
                  <a:pt x="1464213" y="192082"/>
                </a:cubicBezTo>
                <a:cubicBezTo>
                  <a:pt x="1572902" y="209867"/>
                  <a:pt x="1624228" y="259665"/>
                  <a:pt x="1648381" y="373491"/>
                </a:cubicBezTo>
                <a:cubicBezTo>
                  <a:pt x="1554788" y="327250"/>
                  <a:pt x="1461194" y="384162"/>
                  <a:pt x="1370620" y="352148"/>
                </a:cubicBezTo>
                <a:cubicBezTo>
                  <a:pt x="1346468" y="345034"/>
                  <a:pt x="1310237" y="355706"/>
                  <a:pt x="1322314" y="394834"/>
                </a:cubicBezTo>
                <a:cubicBezTo>
                  <a:pt x="1334390" y="430405"/>
                  <a:pt x="1373640" y="458860"/>
                  <a:pt x="1304199" y="451747"/>
                </a:cubicBezTo>
                <a:cubicBezTo>
                  <a:pt x="1252873" y="448189"/>
                  <a:pt x="1237778" y="405504"/>
                  <a:pt x="1222682" y="359262"/>
                </a:cubicBezTo>
                <a:cubicBezTo>
                  <a:pt x="1210606" y="334364"/>
                  <a:pt x="1177395" y="320135"/>
                  <a:pt x="1153242" y="334364"/>
                </a:cubicBezTo>
                <a:cubicBezTo>
                  <a:pt x="1123051" y="348592"/>
                  <a:pt x="1132108" y="387720"/>
                  <a:pt x="1132108" y="416176"/>
                </a:cubicBezTo>
                <a:cubicBezTo>
                  <a:pt x="1129088" y="469532"/>
                  <a:pt x="1153242" y="494431"/>
                  <a:pt x="1195509" y="505101"/>
                </a:cubicBezTo>
                <a:cubicBezTo>
                  <a:pt x="1246836" y="519330"/>
                  <a:pt x="1298160" y="537116"/>
                  <a:pt x="1364582" y="558458"/>
                </a:cubicBezTo>
                <a:cubicBezTo>
                  <a:pt x="1292122" y="594028"/>
                  <a:pt x="1237778" y="586915"/>
                  <a:pt x="1183434" y="558458"/>
                </a:cubicBezTo>
                <a:cubicBezTo>
                  <a:pt x="1117012" y="526444"/>
                  <a:pt x="1029458" y="483759"/>
                  <a:pt x="975114" y="522887"/>
                </a:cubicBezTo>
                <a:cubicBezTo>
                  <a:pt x="893597" y="579800"/>
                  <a:pt x="827176" y="544229"/>
                  <a:pt x="754716" y="533558"/>
                </a:cubicBezTo>
                <a:cubicBezTo>
                  <a:pt x="603758" y="512216"/>
                  <a:pt x="697352" y="480203"/>
                  <a:pt x="546395" y="462417"/>
                </a:cubicBezTo>
                <a:cubicBezTo>
                  <a:pt x="486012" y="455303"/>
                  <a:pt x="422610" y="426847"/>
                  <a:pt x="335056" y="465975"/>
                </a:cubicBezTo>
                <a:cubicBezTo>
                  <a:pt x="730563" y="672284"/>
                  <a:pt x="917750" y="658055"/>
                  <a:pt x="1270988" y="910606"/>
                </a:cubicBezTo>
                <a:cubicBezTo>
                  <a:pt x="1255893" y="935506"/>
                  <a:pt x="1240798" y="924835"/>
                  <a:pt x="1225701" y="921277"/>
                </a:cubicBezTo>
                <a:cubicBezTo>
                  <a:pt x="1201548" y="917720"/>
                  <a:pt x="1171356" y="903491"/>
                  <a:pt x="1165318" y="949734"/>
                </a:cubicBezTo>
                <a:cubicBezTo>
                  <a:pt x="1162298" y="985305"/>
                  <a:pt x="1180415" y="1003089"/>
                  <a:pt x="1210606" y="1006647"/>
                </a:cubicBezTo>
                <a:cubicBezTo>
                  <a:pt x="1298160" y="1020875"/>
                  <a:pt x="1376658" y="1070674"/>
                  <a:pt x="1455156" y="1113358"/>
                </a:cubicBezTo>
                <a:cubicBezTo>
                  <a:pt x="1491385" y="1131144"/>
                  <a:pt x="1530634" y="1156043"/>
                  <a:pt x="1515538" y="1220069"/>
                </a:cubicBezTo>
                <a:cubicBezTo>
                  <a:pt x="1485348" y="1237855"/>
                  <a:pt x="1464213" y="1212955"/>
                  <a:pt x="1440060" y="1209399"/>
                </a:cubicBezTo>
                <a:cubicBezTo>
                  <a:pt x="1415907" y="1205842"/>
                  <a:pt x="1358543" y="1220069"/>
                  <a:pt x="1373640" y="1230741"/>
                </a:cubicBezTo>
                <a:cubicBezTo>
                  <a:pt x="1443080" y="1269868"/>
                  <a:pt x="1316276" y="1365909"/>
                  <a:pt x="1400810" y="1365909"/>
                </a:cubicBezTo>
                <a:cubicBezTo>
                  <a:pt x="1539691" y="1365909"/>
                  <a:pt x="1615170" y="1536647"/>
                  <a:pt x="1748012" y="1540204"/>
                </a:cubicBezTo>
                <a:cubicBezTo>
                  <a:pt x="1769146" y="1540204"/>
                  <a:pt x="1778203" y="1572219"/>
                  <a:pt x="1778203" y="1597117"/>
                </a:cubicBezTo>
                <a:cubicBezTo>
                  <a:pt x="1778203" y="1629132"/>
                  <a:pt x="1757070" y="1632688"/>
                  <a:pt x="1735936" y="1636245"/>
                </a:cubicBezTo>
                <a:cubicBezTo>
                  <a:pt x="1702725" y="1639802"/>
                  <a:pt x="1666496" y="1597117"/>
                  <a:pt x="1624228" y="1657587"/>
                </a:cubicBezTo>
                <a:cubicBezTo>
                  <a:pt x="1702725" y="1693158"/>
                  <a:pt x="1784242" y="1728729"/>
                  <a:pt x="1781223" y="1849668"/>
                </a:cubicBezTo>
                <a:cubicBezTo>
                  <a:pt x="1781223" y="1881683"/>
                  <a:pt x="1814434" y="1895910"/>
                  <a:pt x="1838587" y="1903025"/>
                </a:cubicBezTo>
                <a:cubicBezTo>
                  <a:pt x="1880854" y="1917252"/>
                  <a:pt x="1914065" y="1938595"/>
                  <a:pt x="1938218" y="1984836"/>
                </a:cubicBezTo>
                <a:cubicBezTo>
                  <a:pt x="1938218" y="1995507"/>
                  <a:pt x="1938218" y="2002622"/>
                  <a:pt x="1938218" y="2013292"/>
                </a:cubicBezTo>
                <a:cubicBezTo>
                  <a:pt x="1932180" y="2123562"/>
                  <a:pt x="1871798" y="2120004"/>
                  <a:pt x="1805376" y="2102219"/>
                </a:cubicBezTo>
                <a:cubicBezTo>
                  <a:pt x="1726878" y="2080877"/>
                  <a:pt x="1648381" y="2038192"/>
                  <a:pt x="1563844" y="2077320"/>
                </a:cubicBezTo>
                <a:cubicBezTo>
                  <a:pt x="1681592" y="2130676"/>
                  <a:pt x="1811414" y="2134233"/>
                  <a:pt x="1920104" y="2208931"/>
                </a:cubicBezTo>
                <a:cubicBezTo>
                  <a:pt x="1515538" y="2223159"/>
                  <a:pt x="1159280" y="1984836"/>
                  <a:pt x="766792" y="1892353"/>
                </a:cubicBezTo>
                <a:cubicBezTo>
                  <a:pt x="778869" y="1952823"/>
                  <a:pt x="812080" y="1967051"/>
                  <a:pt x="839252" y="1974165"/>
                </a:cubicBezTo>
                <a:cubicBezTo>
                  <a:pt x="984170" y="2020407"/>
                  <a:pt x="1110974" y="2112891"/>
                  <a:pt x="1243816" y="2191146"/>
                </a:cubicBezTo>
                <a:cubicBezTo>
                  <a:pt x="1298160" y="2223159"/>
                  <a:pt x="1337410" y="2258731"/>
                  <a:pt x="1358543" y="2326314"/>
                </a:cubicBezTo>
                <a:cubicBezTo>
                  <a:pt x="1376658" y="2390340"/>
                  <a:pt x="1412888" y="2418796"/>
                  <a:pt x="1479310" y="2401012"/>
                </a:cubicBezTo>
                <a:cubicBezTo>
                  <a:pt x="1533654" y="2386784"/>
                  <a:pt x="1591018" y="2393898"/>
                  <a:pt x="1648381" y="2401012"/>
                </a:cubicBezTo>
                <a:cubicBezTo>
                  <a:pt x="1711782" y="2408126"/>
                  <a:pt x="1784242" y="2479267"/>
                  <a:pt x="1769146" y="2518395"/>
                </a:cubicBezTo>
                <a:cubicBezTo>
                  <a:pt x="1738956" y="2582422"/>
                  <a:pt x="1687630" y="2550408"/>
                  <a:pt x="1645361" y="2543294"/>
                </a:cubicBezTo>
                <a:cubicBezTo>
                  <a:pt x="1594036" y="2536181"/>
                  <a:pt x="1500444" y="2518395"/>
                  <a:pt x="1500444" y="2525509"/>
                </a:cubicBezTo>
                <a:cubicBezTo>
                  <a:pt x="1467232" y="2685576"/>
                  <a:pt x="1391754" y="2564636"/>
                  <a:pt x="1337410" y="2564636"/>
                </a:cubicBezTo>
                <a:cubicBezTo>
                  <a:pt x="1286084" y="2564636"/>
                  <a:pt x="1234759" y="2546851"/>
                  <a:pt x="1186452" y="2532623"/>
                </a:cubicBezTo>
                <a:cubicBezTo>
                  <a:pt x="1123051" y="2514837"/>
                  <a:pt x="1065688" y="2546851"/>
                  <a:pt x="1005304" y="2553965"/>
                </a:cubicBezTo>
                <a:cubicBezTo>
                  <a:pt x="950960" y="2561080"/>
                  <a:pt x="981150" y="2653563"/>
                  <a:pt x="947940" y="2692689"/>
                </a:cubicBezTo>
                <a:cubicBezTo>
                  <a:pt x="941903" y="2703362"/>
                  <a:pt x="935864" y="2703362"/>
                  <a:pt x="929826" y="2703362"/>
                </a:cubicBezTo>
                <a:cubicBezTo>
                  <a:pt x="911711" y="2980812"/>
                  <a:pt x="594701" y="2913227"/>
                  <a:pt x="594701" y="2923898"/>
                </a:cubicBezTo>
                <a:cubicBezTo>
                  <a:pt x="567529" y="2941684"/>
                  <a:pt x="534318" y="2899000"/>
                  <a:pt x="501108" y="2941684"/>
                </a:cubicBezTo>
                <a:cubicBezTo>
                  <a:pt x="643007" y="3137322"/>
                  <a:pt x="860386" y="3183563"/>
                  <a:pt x="1053610" y="3329402"/>
                </a:cubicBezTo>
                <a:cubicBezTo>
                  <a:pt x="893597" y="3379202"/>
                  <a:pt x="800002" y="3208463"/>
                  <a:pt x="682256" y="3229805"/>
                </a:cubicBezTo>
                <a:cubicBezTo>
                  <a:pt x="624893" y="3283162"/>
                  <a:pt x="796984" y="3368530"/>
                  <a:pt x="630932" y="3393429"/>
                </a:cubicBezTo>
                <a:cubicBezTo>
                  <a:pt x="703390" y="3439672"/>
                  <a:pt x="754716" y="3485914"/>
                  <a:pt x="806041" y="3539269"/>
                </a:cubicBezTo>
                <a:cubicBezTo>
                  <a:pt x="893597" y="3635309"/>
                  <a:pt x="911711" y="3699337"/>
                  <a:pt x="869444" y="3827390"/>
                </a:cubicBezTo>
                <a:cubicBezTo>
                  <a:pt x="842270" y="3912759"/>
                  <a:pt x="803022" y="3991015"/>
                  <a:pt x="839252" y="4090612"/>
                </a:cubicBezTo>
                <a:cubicBezTo>
                  <a:pt x="863405" y="4158196"/>
                  <a:pt x="854347" y="4204438"/>
                  <a:pt x="763774" y="4172424"/>
                </a:cubicBezTo>
                <a:cubicBezTo>
                  <a:pt x="667160" y="4140411"/>
                  <a:pt x="630932" y="4200882"/>
                  <a:pt x="655085" y="4321821"/>
                </a:cubicBezTo>
                <a:cubicBezTo>
                  <a:pt x="670179" y="4400076"/>
                  <a:pt x="655085" y="4424975"/>
                  <a:pt x="588662" y="4414305"/>
                </a:cubicBezTo>
                <a:cubicBezTo>
                  <a:pt x="516204" y="4403633"/>
                  <a:pt x="446764" y="4353835"/>
                  <a:pt x="356189" y="4378734"/>
                </a:cubicBezTo>
                <a:cubicBezTo>
                  <a:pt x="428648" y="4521016"/>
                  <a:pt x="582626" y="4478331"/>
                  <a:pt x="667160" y="4613499"/>
                </a:cubicBezTo>
                <a:cubicBezTo>
                  <a:pt x="567529" y="4613499"/>
                  <a:pt x="489031" y="4613499"/>
                  <a:pt x="416573" y="4585042"/>
                </a:cubicBezTo>
                <a:cubicBezTo>
                  <a:pt x="386381" y="4574373"/>
                  <a:pt x="353170" y="4560144"/>
                  <a:pt x="335056" y="4602828"/>
                </a:cubicBezTo>
                <a:cubicBezTo>
                  <a:pt x="313920" y="4652628"/>
                  <a:pt x="356189" y="4670412"/>
                  <a:pt x="380342" y="4677526"/>
                </a:cubicBezTo>
                <a:cubicBezTo>
                  <a:pt x="449784" y="4702425"/>
                  <a:pt x="504126" y="4759339"/>
                  <a:pt x="564510" y="4805580"/>
                </a:cubicBezTo>
                <a:cubicBezTo>
                  <a:pt x="694332" y="4905177"/>
                  <a:pt x="836233" y="4990547"/>
                  <a:pt x="944922" y="5154171"/>
                </a:cubicBezTo>
                <a:cubicBezTo>
                  <a:pt x="809060" y="5111487"/>
                  <a:pt x="706410" y="5011889"/>
                  <a:pt x="576586" y="4994104"/>
                </a:cubicBezTo>
                <a:cubicBezTo>
                  <a:pt x="688296" y="5143500"/>
                  <a:pt x="830194" y="5243097"/>
                  <a:pt x="963036" y="5353367"/>
                </a:cubicBezTo>
                <a:cubicBezTo>
                  <a:pt x="1002286" y="5385379"/>
                  <a:pt x="1041534" y="5406721"/>
                  <a:pt x="1047572" y="5474306"/>
                </a:cubicBezTo>
                <a:cubicBezTo>
                  <a:pt x="1065688" y="5605917"/>
                  <a:pt x="1113992" y="5712629"/>
                  <a:pt x="1222682" y="5769542"/>
                </a:cubicBezTo>
                <a:cubicBezTo>
                  <a:pt x="1222682" y="5769542"/>
                  <a:pt x="1216644" y="5790884"/>
                  <a:pt x="1213626" y="5801555"/>
                </a:cubicBezTo>
                <a:cubicBezTo>
                  <a:pt x="1147203" y="5805112"/>
                  <a:pt x="1095878" y="5726858"/>
                  <a:pt x="1014361" y="5755314"/>
                </a:cubicBezTo>
                <a:cubicBezTo>
                  <a:pt x="1095878" y="5862025"/>
                  <a:pt x="1162298" y="5954508"/>
                  <a:pt x="1274008" y="6004307"/>
                </a:cubicBezTo>
                <a:cubicBezTo>
                  <a:pt x="1364582" y="6043434"/>
                  <a:pt x="1476290" y="6068335"/>
                  <a:pt x="1542711" y="6196388"/>
                </a:cubicBezTo>
                <a:cubicBezTo>
                  <a:pt x="1467232" y="6221287"/>
                  <a:pt x="1409868" y="6189274"/>
                  <a:pt x="1352504" y="6167932"/>
                </a:cubicBezTo>
                <a:cubicBezTo>
                  <a:pt x="1264950" y="6132361"/>
                  <a:pt x="1177395" y="6093234"/>
                  <a:pt x="1089840" y="6057663"/>
                </a:cubicBezTo>
                <a:cubicBezTo>
                  <a:pt x="1056628" y="6043434"/>
                  <a:pt x="1020400" y="6036320"/>
                  <a:pt x="999266" y="6100347"/>
                </a:cubicBezTo>
                <a:cubicBezTo>
                  <a:pt x="1110974" y="6114575"/>
                  <a:pt x="1177395" y="6199945"/>
                  <a:pt x="1246836" y="6281757"/>
                </a:cubicBezTo>
                <a:cubicBezTo>
                  <a:pt x="1286084" y="6327999"/>
                  <a:pt x="1319295" y="6388469"/>
                  <a:pt x="1388735" y="6367127"/>
                </a:cubicBezTo>
                <a:cubicBezTo>
                  <a:pt x="1424964" y="6356456"/>
                  <a:pt x="1449118" y="6388469"/>
                  <a:pt x="1446099" y="6431153"/>
                </a:cubicBezTo>
                <a:cubicBezTo>
                  <a:pt x="1431002" y="6580550"/>
                  <a:pt x="1518558" y="6630349"/>
                  <a:pt x="1609132" y="6658805"/>
                </a:cubicBezTo>
                <a:cubicBezTo>
                  <a:pt x="1741974" y="6701489"/>
                  <a:pt x="1859720" y="6786859"/>
                  <a:pt x="1983504" y="6858000"/>
                </a:cubicBezTo>
                <a:lnTo>
                  <a:pt x="0" y="6858000"/>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4" name="Text 1">
            <a:extLst>
              <a:ext uri="{FF2B5EF4-FFF2-40B4-BE49-F238E27FC236}">
                <a16:creationId xmlns:a16="http://schemas.microsoft.com/office/drawing/2014/main" id="{6960A209-CF75-CD28-6EE1-0D4A87159973}"/>
              </a:ext>
            </a:extLst>
          </p:cNvPr>
          <p:cNvSpPr/>
          <p:nvPr/>
        </p:nvSpPr>
        <p:spPr>
          <a:xfrm>
            <a:off x="0" y="328410"/>
            <a:ext cx="4443889" cy="694373"/>
          </a:xfrm>
          <a:prstGeom prst="rect">
            <a:avLst/>
          </a:prstGeom>
          <a:noFill/>
          <a:ln/>
        </p:spPr>
        <p:txBody>
          <a:bodyPr wrap="none" rtlCol="0" anchor="t"/>
          <a:lstStyle/>
          <a:p>
            <a:pPr marL="0" indent="0" algn="ctr">
              <a:lnSpc>
                <a:spcPts val="5468"/>
              </a:lnSpc>
              <a:buNone/>
            </a:pPr>
            <a:r>
              <a:rPr lang="en-US" sz="3600" dirty="0">
                <a:solidFill>
                  <a:srgbClr val="00002E"/>
                </a:solidFill>
                <a:ea typeface="Nunito" pitchFamily="34" charset="-122"/>
                <a:cs typeface="Nunito" pitchFamily="34" charset="-120"/>
              </a:rPr>
              <a:t>TIMELINE</a:t>
            </a:r>
            <a:endParaRPr lang="en-US" sz="3600" dirty="0"/>
          </a:p>
        </p:txBody>
      </p:sp>
      <p:graphicFrame>
        <p:nvGraphicFramePr>
          <p:cNvPr id="6" name="Diagram 5" descr="SmartArt graphic">
            <a:extLst>
              <a:ext uri="{FF2B5EF4-FFF2-40B4-BE49-F238E27FC236}">
                <a16:creationId xmlns:a16="http://schemas.microsoft.com/office/drawing/2014/main" id="{10AA8AD9-5DF9-6946-25C1-7F12781181CC}"/>
              </a:ext>
            </a:extLst>
          </p:cNvPr>
          <p:cNvGraphicFramePr/>
          <p:nvPr>
            <p:extLst>
              <p:ext uri="{D42A27DB-BD31-4B8C-83A1-F6EECF244321}">
                <p14:modId xmlns:p14="http://schemas.microsoft.com/office/powerpoint/2010/main" val="4281813444"/>
              </p:ext>
            </p:extLst>
          </p:nvPr>
        </p:nvGraphicFramePr>
        <p:xfrm>
          <a:off x="1359408" y="1351967"/>
          <a:ext cx="10515600" cy="43525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56534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5F879AC3-D4CE-493C-ADC7-06205677F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accent1"/>
              </a:solidFill>
              <a:effectLst>
                <a:outerShdw blurRad="38100" dist="25400" dir="5400000" algn="ctr" rotWithShape="0">
                  <a:srgbClr val="6E747A">
                    <a:alpha val="43000"/>
                  </a:srgbClr>
                </a:outerShdw>
              </a:effectLst>
            </a:endParaRPr>
          </a:p>
        </p:txBody>
      </p:sp>
      <p:sp>
        <p:nvSpPr>
          <p:cNvPr id="13" name="Freeform: Shape 12">
            <a:extLst>
              <a:ext uri="{FF2B5EF4-FFF2-40B4-BE49-F238E27FC236}">
                <a16:creationId xmlns:a16="http://schemas.microsoft.com/office/drawing/2014/main" id="{736F0DFD-0954-464F-BF12-DD2E6F6E03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983504" cy="6858000"/>
          </a:xfrm>
          <a:custGeom>
            <a:avLst/>
            <a:gdLst>
              <a:gd name="connsiteX0" fmla="*/ 0 w 1983504"/>
              <a:gd name="connsiteY0" fmla="*/ 0 h 6858000"/>
              <a:gd name="connsiteX1" fmla="*/ 1376658 w 1983504"/>
              <a:gd name="connsiteY1" fmla="*/ 0 h 6858000"/>
              <a:gd name="connsiteX2" fmla="*/ 1690650 w 1983504"/>
              <a:gd name="connsiteY2" fmla="*/ 110269 h 6858000"/>
              <a:gd name="connsiteX3" fmla="*/ 1645361 w 1983504"/>
              <a:gd name="connsiteY3" fmla="*/ 135168 h 6858000"/>
              <a:gd name="connsiteX4" fmla="*/ 1373640 w 1983504"/>
              <a:gd name="connsiteY4" fmla="*/ 71141 h 6858000"/>
              <a:gd name="connsiteX5" fmla="*/ 1319295 w 1983504"/>
              <a:gd name="connsiteY5" fmla="*/ 88927 h 6858000"/>
              <a:gd name="connsiteX6" fmla="*/ 1346468 w 1983504"/>
              <a:gd name="connsiteY6" fmla="*/ 163625 h 6858000"/>
              <a:gd name="connsiteX7" fmla="*/ 1464213 w 1983504"/>
              <a:gd name="connsiteY7" fmla="*/ 192082 h 6858000"/>
              <a:gd name="connsiteX8" fmla="*/ 1648381 w 1983504"/>
              <a:gd name="connsiteY8" fmla="*/ 373491 h 6858000"/>
              <a:gd name="connsiteX9" fmla="*/ 1370620 w 1983504"/>
              <a:gd name="connsiteY9" fmla="*/ 352148 h 6858000"/>
              <a:gd name="connsiteX10" fmla="*/ 1322314 w 1983504"/>
              <a:gd name="connsiteY10" fmla="*/ 394834 h 6858000"/>
              <a:gd name="connsiteX11" fmla="*/ 1304199 w 1983504"/>
              <a:gd name="connsiteY11" fmla="*/ 451747 h 6858000"/>
              <a:gd name="connsiteX12" fmla="*/ 1222682 w 1983504"/>
              <a:gd name="connsiteY12" fmla="*/ 359262 h 6858000"/>
              <a:gd name="connsiteX13" fmla="*/ 1153242 w 1983504"/>
              <a:gd name="connsiteY13" fmla="*/ 334364 h 6858000"/>
              <a:gd name="connsiteX14" fmla="*/ 1132108 w 1983504"/>
              <a:gd name="connsiteY14" fmla="*/ 416176 h 6858000"/>
              <a:gd name="connsiteX15" fmla="*/ 1195509 w 1983504"/>
              <a:gd name="connsiteY15" fmla="*/ 505101 h 6858000"/>
              <a:gd name="connsiteX16" fmla="*/ 1364582 w 1983504"/>
              <a:gd name="connsiteY16" fmla="*/ 558458 h 6858000"/>
              <a:gd name="connsiteX17" fmla="*/ 1183434 w 1983504"/>
              <a:gd name="connsiteY17" fmla="*/ 558458 h 6858000"/>
              <a:gd name="connsiteX18" fmla="*/ 975114 w 1983504"/>
              <a:gd name="connsiteY18" fmla="*/ 522887 h 6858000"/>
              <a:gd name="connsiteX19" fmla="*/ 754716 w 1983504"/>
              <a:gd name="connsiteY19" fmla="*/ 533558 h 6858000"/>
              <a:gd name="connsiteX20" fmla="*/ 546395 w 1983504"/>
              <a:gd name="connsiteY20" fmla="*/ 462417 h 6858000"/>
              <a:gd name="connsiteX21" fmla="*/ 335056 w 1983504"/>
              <a:gd name="connsiteY21" fmla="*/ 465975 h 6858000"/>
              <a:gd name="connsiteX22" fmla="*/ 1270988 w 1983504"/>
              <a:gd name="connsiteY22" fmla="*/ 910606 h 6858000"/>
              <a:gd name="connsiteX23" fmla="*/ 1225701 w 1983504"/>
              <a:gd name="connsiteY23" fmla="*/ 921277 h 6858000"/>
              <a:gd name="connsiteX24" fmla="*/ 1165318 w 1983504"/>
              <a:gd name="connsiteY24" fmla="*/ 949734 h 6858000"/>
              <a:gd name="connsiteX25" fmla="*/ 1210606 w 1983504"/>
              <a:gd name="connsiteY25" fmla="*/ 1006647 h 6858000"/>
              <a:gd name="connsiteX26" fmla="*/ 1455156 w 1983504"/>
              <a:gd name="connsiteY26" fmla="*/ 1113358 h 6858000"/>
              <a:gd name="connsiteX27" fmla="*/ 1515538 w 1983504"/>
              <a:gd name="connsiteY27" fmla="*/ 1220069 h 6858000"/>
              <a:gd name="connsiteX28" fmla="*/ 1440060 w 1983504"/>
              <a:gd name="connsiteY28" fmla="*/ 1209399 h 6858000"/>
              <a:gd name="connsiteX29" fmla="*/ 1373640 w 1983504"/>
              <a:gd name="connsiteY29" fmla="*/ 1230741 h 6858000"/>
              <a:gd name="connsiteX30" fmla="*/ 1400810 w 1983504"/>
              <a:gd name="connsiteY30" fmla="*/ 1365909 h 6858000"/>
              <a:gd name="connsiteX31" fmla="*/ 1748012 w 1983504"/>
              <a:gd name="connsiteY31" fmla="*/ 1540204 h 6858000"/>
              <a:gd name="connsiteX32" fmla="*/ 1778203 w 1983504"/>
              <a:gd name="connsiteY32" fmla="*/ 1597117 h 6858000"/>
              <a:gd name="connsiteX33" fmla="*/ 1735936 w 1983504"/>
              <a:gd name="connsiteY33" fmla="*/ 1636245 h 6858000"/>
              <a:gd name="connsiteX34" fmla="*/ 1624228 w 1983504"/>
              <a:gd name="connsiteY34" fmla="*/ 1657587 h 6858000"/>
              <a:gd name="connsiteX35" fmla="*/ 1781223 w 1983504"/>
              <a:gd name="connsiteY35" fmla="*/ 1849668 h 6858000"/>
              <a:gd name="connsiteX36" fmla="*/ 1838587 w 1983504"/>
              <a:gd name="connsiteY36" fmla="*/ 1903025 h 6858000"/>
              <a:gd name="connsiteX37" fmla="*/ 1938218 w 1983504"/>
              <a:gd name="connsiteY37" fmla="*/ 1984836 h 6858000"/>
              <a:gd name="connsiteX38" fmla="*/ 1938218 w 1983504"/>
              <a:gd name="connsiteY38" fmla="*/ 2013292 h 6858000"/>
              <a:gd name="connsiteX39" fmla="*/ 1805376 w 1983504"/>
              <a:gd name="connsiteY39" fmla="*/ 2102219 h 6858000"/>
              <a:gd name="connsiteX40" fmla="*/ 1563844 w 1983504"/>
              <a:gd name="connsiteY40" fmla="*/ 2077320 h 6858000"/>
              <a:gd name="connsiteX41" fmla="*/ 1920104 w 1983504"/>
              <a:gd name="connsiteY41" fmla="*/ 2208931 h 6858000"/>
              <a:gd name="connsiteX42" fmla="*/ 766792 w 1983504"/>
              <a:gd name="connsiteY42" fmla="*/ 1892353 h 6858000"/>
              <a:gd name="connsiteX43" fmla="*/ 839252 w 1983504"/>
              <a:gd name="connsiteY43" fmla="*/ 1974165 h 6858000"/>
              <a:gd name="connsiteX44" fmla="*/ 1243816 w 1983504"/>
              <a:gd name="connsiteY44" fmla="*/ 2191146 h 6858000"/>
              <a:gd name="connsiteX45" fmla="*/ 1358543 w 1983504"/>
              <a:gd name="connsiteY45" fmla="*/ 2326314 h 6858000"/>
              <a:gd name="connsiteX46" fmla="*/ 1479310 w 1983504"/>
              <a:gd name="connsiteY46" fmla="*/ 2401012 h 6858000"/>
              <a:gd name="connsiteX47" fmla="*/ 1648381 w 1983504"/>
              <a:gd name="connsiteY47" fmla="*/ 2401012 h 6858000"/>
              <a:gd name="connsiteX48" fmla="*/ 1769146 w 1983504"/>
              <a:gd name="connsiteY48" fmla="*/ 2518395 h 6858000"/>
              <a:gd name="connsiteX49" fmla="*/ 1645361 w 1983504"/>
              <a:gd name="connsiteY49" fmla="*/ 2543294 h 6858000"/>
              <a:gd name="connsiteX50" fmla="*/ 1500444 w 1983504"/>
              <a:gd name="connsiteY50" fmla="*/ 2525509 h 6858000"/>
              <a:gd name="connsiteX51" fmla="*/ 1337410 w 1983504"/>
              <a:gd name="connsiteY51" fmla="*/ 2564636 h 6858000"/>
              <a:gd name="connsiteX52" fmla="*/ 1186452 w 1983504"/>
              <a:gd name="connsiteY52" fmla="*/ 2532623 h 6858000"/>
              <a:gd name="connsiteX53" fmla="*/ 1005304 w 1983504"/>
              <a:gd name="connsiteY53" fmla="*/ 2553965 h 6858000"/>
              <a:gd name="connsiteX54" fmla="*/ 947940 w 1983504"/>
              <a:gd name="connsiteY54" fmla="*/ 2692689 h 6858000"/>
              <a:gd name="connsiteX55" fmla="*/ 929826 w 1983504"/>
              <a:gd name="connsiteY55" fmla="*/ 2703362 h 6858000"/>
              <a:gd name="connsiteX56" fmla="*/ 594701 w 1983504"/>
              <a:gd name="connsiteY56" fmla="*/ 2923898 h 6858000"/>
              <a:gd name="connsiteX57" fmla="*/ 501108 w 1983504"/>
              <a:gd name="connsiteY57" fmla="*/ 2941684 h 6858000"/>
              <a:gd name="connsiteX58" fmla="*/ 1053610 w 1983504"/>
              <a:gd name="connsiteY58" fmla="*/ 3329402 h 6858000"/>
              <a:gd name="connsiteX59" fmla="*/ 682256 w 1983504"/>
              <a:gd name="connsiteY59" fmla="*/ 3229805 h 6858000"/>
              <a:gd name="connsiteX60" fmla="*/ 630932 w 1983504"/>
              <a:gd name="connsiteY60" fmla="*/ 3393429 h 6858000"/>
              <a:gd name="connsiteX61" fmla="*/ 806041 w 1983504"/>
              <a:gd name="connsiteY61" fmla="*/ 3539269 h 6858000"/>
              <a:gd name="connsiteX62" fmla="*/ 869444 w 1983504"/>
              <a:gd name="connsiteY62" fmla="*/ 3827390 h 6858000"/>
              <a:gd name="connsiteX63" fmla="*/ 839252 w 1983504"/>
              <a:gd name="connsiteY63" fmla="*/ 4090612 h 6858000"/>
              <a:gd name="connsiteX64" fmla="*/ 763774 w 1983504"/>
              <a:gd name="connsiteY64" fmla="*/ 4172424 h 6858000"/>
              <a:gd name="connsiteX65" fmla="*/ 655085 w 1983504"/>
              <a:gd name="connsiteY65" fmla="*/ 4321821 h 6858000"/>
              <a:gd name="connsiteX66" fmla="*/ 588662 w 1983504"/>
              <a:gd name="connsiteY66" fmla="*/ 4414305 h 6858000"/>
              <a:gd name="connsiteX67" fmla="*/ 356189 w 1983504"/>
              <a:gd name="connsiteY67" fmla="*/ 4378734 h 6858000"/>
              <a:gd name="connsiteX68" fmla="*/ 667160 w 1983504"/>
              <a:gd name="connsiteY68" fmla="*/ 4613499 h 6858000"/>
              <a:gd name="connsiteX69" fmla="*/ 416573 w 1983504"/>
              <a:gd name="connsiteY69" fmla="*/ 4585042 h 6858000"/>
              <a:gd name="connsiteX70" fmla="*/ 335056 w 1983504"/>
              <a:gd name="connsiteY70" fmla="*/ 4602828 h 6858000"/>
              <a:gd name="connsiteX71" fmla="*/ 380342 w 1983504"/>
              <a:gd name="connsiteY71" fmla="*/ 4677526 h 6858000"/>
              <a:gd name="connsiteX72" fmla="*/ 564510 w 1983504"/>
              <a:gd name="connsiteY72" fmla="*/ 4805580 h 6858000"/>
              <a:gd name="connsiteX73" fmla="*/ 944922 w 1983504"/>
              <a:gd name="connsiteY73" fmla="*/ 5154171 h 6858000"/>
              <a:gd name="connsiteX74" fmla="*/ 576586 w 1983504"/>
              <a:gd name="connsiteY74" fmla="*/ 4994104 h 6858000"/>
              <a:gd name="connsiteX75" fmla="*/ 963036 w 1983504"/>
              <a:gd name="connsiteY75" fmla="*/ 5353367 h 6858000"/>
              <a:gd name="connsiteX76" fmla="*/ 1047572 w 1983504"/>
              <a:gd name="connsiteY76" fmla="*/ 5474306 h 6858000"/>
              <a:gd name="connsiteX77" fmla="*/ 1222682 w 1983504"/>
              <a:gd name="connsiteY77" fmla="*/ 5769542 h 6858000"/>
              <a:gd name="connsiteX78" fmla="*/ 1213626 w 1983504"/>
              <a:gd name="connsiteY78" fmla="*/ 5801555 h 6858000"/>
              <a:gd name="connsiteX79" fmla="*/ 1014361 w 1983504"/>
              <a:gd name="connsiteY79" fmla="*/ 5755314 h 6858000"/>
              <a:gd name="connsiteX80" fmla="*/ 1274008 w 1983504"/>
              <a:gd name="connsiteY80" fmla="*/ 6004307 h 6858000"/>
              <a:gd name="connsiteX81" fmla="*/ 1542711 w 1983504"/>
              <a:gd name="connsiteY81" fmla="*/ 6196388 h 6858000"/>
              <a:gd name="connsiteX82" fmla="*/ 1352504 w 1983504"/>
              <a:gd name="connsiteY82" fmla="*/ 6167932 h 6858000"/>
              <a:gd name="connsiteX83" fmla="*/ 1089840 w 1983504"/>
              <a:gd name="connsiteY83" fmla="*/ 6057663 h 6858000"/>
              <a:gd name="connsiteX84" fmla="*/ 999266 w 1983504"/>
              <a:gd name="connsiteY84" fmla="*/ 6100347 h 6858000"/>
              <a:gd name="connsiteX85" fmla="*/ 1246836 w 1983504"/>
              <a:gd name="connsiteY85" fmla="*/ 6281757 h 6858000"/>
              <a:gd name="connsiteX86" fmla="*/ 1388735 w 1983504"/>
              <a:gd name="connsiteY86" fmla="*/ 6367127 h 6858000"/>
              <a:gd name="connsiteX87" fmla="*/ 1446099 w 1983504"/>
              <a:gd name="connsiteY87" fmla="*/ 6431153 h 6858000"/>
              <a:gd name="connsiteX88" fmla="*/ 1609132 w 1983504"/>
              <a:gd name="connsiteY88" fmla="*/ 6658805 h 6858000"/>
              <a:gd name="connsiteX89" fmla="*/ 1983504 w 1983504"/>
              <a:gd name="connsiteY89" fmla="*/ 6858000 h 6858000"/>
              <a:gd name="connsiteX90" fmla="*/ 0 w 1983504"/>
              <a:gd name="connsiteY9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1983504" h="6858000">
                <a:moveTo>
                  <a:pt x="0" y="0"/>
                </a:moveTo>
                <a:lnTo>
                  <a:pt x="1376658" y="0"/>
                </a:lnTo>
                <a:cubicBezTo>
                  <a:pt x="1482328" y="35571"/>
                  <a:pt x="1584980" y="78255"/>
                  <a:pt x="1690650" y="110269"/>
                </a:cubicBezTo>
                <a:cubicBezTo>
                  <a:pt x="1675553" y="145839"/>
                  <a:pt x="1660458" y="138725"/>
                  <a:pt x="1645361" y="135168"/>
                </a:cubicBezTo>
                <a:cubicBezTo>
                  <a:pt x="1554788" y="120941"/>
                  <a:pt x="1461194" y="110269"/>
                  <a:pt x="1373640" y="71141"/>
                </a:cubicBezTo>
                <a:cubicBezTo>
                  <a:pt x="1352504" y="64027"/>
                  <a:pt x="1328352" y="64027"/>
                  <a:pt x="1319295" y="88927"/>
                </a:cubicBezTo>
                <a:cubicBezTo>
                  <a:pt x="1304199" y="124497"/>
                  <a:pt x="1325332" y="145839"/>
                  <a:pt x="1346468" y="163625"/>
                </a:cubicBezTo>
                <a:cubicBezTo>
                  <a:pt x="1382696" y="195638"/>
                  <a:pt x="1424964" y="188525"/>
                  <a:pt x="1464213" y="192082"/>
                </a:cubicBezTo>
                <a:cubicBezTo>
                  <a:pt x="1572902" y="209867"/>
                  <a:pt x="1624228" y="259665"/>
                  <a:pt x="1648381" y="373491"/>
                </a:cubicBezTo>
                <a:cubicBezTo>
                  <a:pt x="1554788" y="327250"/>
                  <a:pt x="1461194" y="384162"/>
                  <a:pt x="1370620" y="352148"/>
                </a:cubicBezTo>
                <a:cubicBezTo>
                  <a:pt x="1346468" y="345034"/>
                  <a:pt x="1310237" y="355706"/>
                  <a:pt x="1322314" y="394834"/>
                </a:cubicBezTo>
                <a:cubicBezTo>
                  <a:pt x="1334390" y="430405"/>
                  <a:pt x="1373640" y="458860"/>
                  <a:pt x="1304199" y="451747"/>
                </a:cubicBezTo>
                <a:cubicBezTo>
                  <a:pt x="1252873" y="448189"/>
                  <a:pt x="1237778" y="405504"/>
                  <a:pt x="1222682" y="359262"/>
                </a:cubicBezTo>
                <a:cubicBezTo>
                  <a:pt x="1210606" y="334364"/>
                  <a:pt x="1177395" y="320135"/>
                  <a:pt x="1153242" y="334364"/>
                </a:cubicBezTo>
                <a:cubicBezTo>
                  <a:pt x="1123051" y="348592"/>
                  <a:pt x="1132108" y="387720"/>
                  <a:pt x="1132108" y="416176"/>
                </a:cubicBezTo>
                <a:cubicBezTo>
                  <a:pt x="1129088" y="469532"/>
                  <a:pt x="1153242" y="494431"/>
                  <a:pt x="1195509" y="505101"/>
                </a:cubicBezTo>
                <a:cubicBezTo>
                  <a:pt x="1246836" y="519330"/>
                  <a:pt x="1298160" y="537116"/>
                  <a:pt x="1364582" y="558458"/>
                </a:cubicBezTo>
                <a:cubicBezTo>
                  <a:pt x="1292122" y="594028"/>
                  <a:pt x="1237778" y="586915"/>
                  <a:pt x="1183434" y="558458"/>
                </a:cubicBezTo>
                <a:cubicBezTo>
                  <a:pt x="1117012" y="526444"/>
                  <a:pt x="1029458" y="483759"/>
                  <a:pt x="975114" y="522887"/>
                </a:cubicBezTo>
                <a:cubicBezTo>
                  <a:pt x="893597" y="579800"/>
                  <a:pt x="827176" y="544229"/>
                  <a:pt x="754716" y="533558"/>
                </a:cubicBezTo>
                <a:cubicBezTo>
                  <a:pt x="603758" y="512216"/>
                  <a:pt x="697352" y="480203"/>
                  <a:pt x="546395" y="462417"/>
                </a:cubicBezTo>
                <a:cubicBezTo>
                  <a:pt x="486012" y="455303"/>
                  <a:pt x="422610" y="426847"/>
                  <a:pt x="335056" y="465975"/>
                </a:cubicBezTo>
                <a:cubicBezTo>
                  <a:pt x="730563" y="672284"/>
                  <a:pt x="917750" y="658055"/>
                  <a:pt x="1270988" y="910606"/>
                </a:cubicBezTo>
                <a:cubicBezTo>
                  <a:pt x="1255893" y="935506"/>
                  <a:pt x="1240798" y="924835"/>
                  <a:pt x="1225701" y="921277"/>
                </a:cubicBezTo>
                <a:cubicBezTo>
                  <a:pt x="1201548" y="917720"/>
                  <a:pt x="1171356" y="903491"/>
                  <a:pt x="1165318" y="949734"/>
                </a:cubicBezTo>
                <a:cubicBezTo>
                  <a:pt x="1162298" y="985305"/>
                  <a:pt x="1180415" y="1003089"/>
                  <a:pt x="1210606" y="1006647"/>
                </a:cubicBezTo>
                <a:cubicBezTo>
                  <a:pt x="1298160" y="1020875"/>
                  <a:pt x="1376658" y="1070674"/>
                  <a:pt x="1455156" y="1113358"/>
                </a:cubicBezTo>
                <a:cubicBezTo>
                  <a:pt x="1491385" y="1131144"/>
                  <a:pt x="1530634" y="1156043"/>
                  <a:pt x="1515538" y="1220069"/>
                </a:cubicBezTo>
                <a:cubicBezTo>
                  <a:pt x="1485348" y="1237855"/>
                  <a:pt x="1464213" y="1212955"/>
                  <a:pt x="1440060" y="1209399"/>
                </a:cubicBezTo>
                <a:cubicBezTo>
                  <a:pt x="1415907" y="1205842"/>
                  <a:pt x="1358543" y="1220069"/>
                  <a:pt x="1373640" y="1230741"/>
                </a:cubicBezTo>
                <a:cubicBezTo>
                  <a:pt x="1443080" y="1269868"/>
                  <a:pt x="1316276" y="1365909"/>
                  <a:pt x="1400810" y="1365909"/>
                </a:cubicBezTo>
                <a:cubicBezTo>
                  <a:pt x="1539691" y="1365909"/>
                  <a:pt x="1615170" y="1536647"/>
                  <a:pt x="1748012" y="1540204"/>
                </a:cubicBezTo>
                <a:cubicBezTo>
                  <a:pt x="1769146" y="1540204"/>
                  <a:pt x="1778203" y="1572219"/>
                  <a:pt x="1778203" y="1597117"/>
                </a:cubicBezTo>
                <a:cubicBezTo>
                  <a:pt x="1778203" y="1629132"/>
                  <a:pt x="1757070" y="1632688"/>
                  <a:pt x="1735936" y="1636245"/>
                </a:cubicBezTo>
                <a:cubicBezTo>
                  <a:pt x="1702725" y="1639802"/>
                  <a:pt x="1666496" y="1597117"/>
                  <a:pt x="1624228" y="1657587"/>
                </a:cubicBezTo>
                <a:cubicBezTo>
                  <a:pt x="1702725" y="1693158"/>
                  <a:pt x="1784242" y="1728729"/>
                  <a:pt x="1781223" y="1849668"/>
                </a:cubicBezTo>
                <a:cubicBezTo>
                  <a:pt x="1781223" y="1881683"/>
                  <a:pt x="1814434" y="1895910"/>
                  <a:pt x="1838587" y="1903025"/>
                </a:cubicBezTo>
                <a:cubicBezTo>
                  <a:pt x="1880854" y="1917252"/>
                  <a:pt x="1914065" y="1938595"/>
                  <a:pt x="1938218" y="1984836"/>
                </a:cubicBezTo>
                <a:cubicBezTo>
                  <a:pt x="1938218" y="1995507"/>
                  <a:pt x="1938218" y="2002622"/>
                  <a:pt x="1938218" y="2013292"/>
                </a:cubicBezTo>
                <a:cubicBezTo>
                  <a:pt x="1932180" y="2123562"/>
                  <a:pt x="1871798" y="2120004"/>
                  <a:pt x="1805376" y="2102219"/>
                </a:cubicBezTo>
                <a:cubicBezTo>
                  <a:pt x="1726878" y="2080877"/>
                  <a:pt x="1648381" y="2038192"/>
                  <a:pt x="1563844" y="2077320"/>
                </a:cubicBezTo>
                <a:cubicBezTo>
                  <a:pt x="1681592" y="2130676"/>
                  <a:pt x="1811414" y="2134233"/>
                  <a:pt x="1920104" y="2208931"/>
                </a:cubicBezTo>
                <a:cubicBezTo>
                  <a:pt x="1515538" y="2223159"/>
                  <a:pt x="1159280" y="1984836"/>
                  <a:pt x="766792" y="1892353"/>
                </a:cubicBezTo>
                <a:cubicBezTo>
                  <a:pt x="778869" y="1952823"/>
                  <a:pt x="812080" y="1967051"/>
                  <a:pt x="839252" y="1974165"/>
                </a:cubicBezTo>
                <a:cubicBezTo>
                  <a:pt x="984170" y="2020407"/>
                  <a:pt x="1110974" y="2112891"/>
                  <a:pt x="1243816" y="2191146"/>
                </a:cubicBezTo>
                <a:cubicBezTo>
                  <a:pt x="1298160" y="2223159"/>
                  <a:pt x="1337410" y="2258731"/>
                  <a:pt x="1358543" y="2326314"/>
                </a:cubicBezTo>
                <a:cubicBezTo>
                  <a:pt x="1376658" y="2390340"/>
                  <a:pt x="1412888" y="2418796"/>
                  <a:pt x="1479310" y="2401012"/>
                </a:cubicBezTo>
                <a:cubicBezTo>
                  <a:pt x="1533654" y="2386784"/>
                  <a:pt x="1591018" y="2393898"/>
                  <a:pt x="1648381" y="2401012"/>
                </a:cubicBezTo>
                <a:cubicBezTo>
                  <a:pt x="1711782" y="2408126"/>
                  <a:pt x="1784242" y="2479267"/>
                  <a:pt x="1769146" y="2518395"/>
                </a:cubicBezTo>
                <a:cubicBezTo>
                  <a:pt x="1738956" y="2582422"/>
                  <a:pt x="1687630" y="2550408"/>
                  <a:pt x="1645361" y="2543294"/>
                </a:cubicBezTo>
                <a:cubicBezTo>
                  <a:pt x="1594036" y="2536181"/>
                  <a:pt x="1500444" y="2518395"/>
                  <a:pt x="1500444" y="2525509"/>
                </a:cubicBezTo>
                <a:cubicBezTo>
                  <a:pt x="1467232" y="2685576"/>
                  <a:pt x="1391754" y="2564636"/>
                  <a:pt x="1337410" y="2564636"/>
                </a:cubicBezTo>
                <a:cubicBezTo>
                  <a:pt x="1286084" y="2564636"/>
                  <a:pt x="1234759" y="2546851"/>
                  <a:pt x="1186452" y="2532623"/>
                </a:cubicBezTo>
                <a:cubicBezTo>
                  <a:pt x="1123051" y="2514837"/>
                  <a:pt x="1065688" y="2546851"/>
                  <a:pt x="1005304" y="2553965"/>
                </a:cubicBezTo>
                <a:cubicBezTo>
                  <a:pt x="950960" y="2561080"/>
                  <a:pt x="981150" y="2653563"/>
                  <a:pt x="947940" y="2692689"/>
                </a:cubicBezTo>
                <a:cubicBezTo>
                  <a:pt x="941903" y="2703362"/>
                  <a:pt x="935864" y="2703362"/>
                  <a:pt x="929826" y="2703362"/>
                </a:cubicBezTo>
                <a:cubicBezTo>
                  <a:pt x="911711" y="2980812"/>
                  <a:pt x="594701" y="2913227"/>
                  <a:pt x="594701" y="2923898"/>
                </a:cubicBezTo>
                <a:cubicBezTo>
                  <a:pt x="567529" y="2941684"/>
                  <a:pt x="534318" y="2899000"/>
                  <a:pt x="501108" y="2941684"/>
                </a:cubicBezTo>
                <a:cubicBezTo>
                  <a:pt x="643007" y="3137322"/>
                  <a:pt x="860386" y="3183563"/>
                  <a:pt x="1053610" y="3329402"/>
                </a:cubicBezTo>
                <a:cubicBezTo>
                  <a:pt x="893597" y="3379202"/>
                  <a:pt x="800002" y="3208463"/>
                  <a:pt x="682256" y="3229805"/>
                </a:cubicBezTo>
                <a:cubicBezTo>
                  <a:pt x="624893" y="3283162"/>
                  <a:pt x="796984" y="3368530"/>
                  <a:pt x="630932" y="3393429"/>
                </a:cubicBezTo>
                <a:cubicBezTo>
                  <a:pt x="703390" y="3439672"/>
                  <a:pt x="754716" y="3485914"/>
                  <a:pt x="806041" y="3539269"/>
                </a:cubicBezTo>
                <a:cubicBezTo>
                  <a:pt x="893597" y="3635309"/>
                  <a:pt x="911711" y="3699337"/>
                  <a:pt x="869444" y="3827390"/>
                </a:cubicBezTo>
                <a:cubicBezTo>
                  <a:pt x="842270" y="3912759"/>
                  <a:pt x="803022" y="3991015"/>
                  <a:pt x="839252" y="4090612"/>
                </a:cubicBezTo>
                <a:cubicBezTo>
                  <a:pt x="863405" y="4158196"/>
                  <a:pt x="854347" y="4204438"/>
                  <a:pt x="763774" y="4172424"/>
                </a:cubicBezTo>
                <a:cubicBezTo>
                  <a:pt x="667160" y="4140411"/>
                  <a:pt x="630932" y="4200882"/>
                  <a:pt x="655085" y="4321821"/>
                </a:cubicBezTo>
                <a:cubicBezTo>
                  <a:pt x="670179" y="4400076"/>
                  <a:pt x="655085" y="4424975"/>
                  <a:pt x="588662" y="4414305"/>
                </a:cubicBezTo>
                <a:cubicBezTo>
                  <a:pt x="516204" y="4403633"/>
                  <a:pt x="446764" y="4353835"/>
                  <a:pt x="356189" y="4378734"/>
                </a:cubicBezTo>
                <a:cubicBezTo>
                  <a:pt x="428648" y="4521016"/>
                  <a:pt x="582626" y="4478331"/>
                  <a:pt x="667160" y="4613499"/>
                </a:cubicBezTo>
                <a:cubicBezTo>
                  <a:pt x="567529" y="4613499"/>
                  <a:pt x="489031" y="4613499"/>
                  <a:pt x="416573" y="4585042"/>
                </a:cubicBezTo>
                <a:cubicBezTo>
                  <a:pt x="386381" y="4574373"/>
                  <a:pt x="353170" y="4560144"/>
                  <a:pt x="335056" y="4602828"/>
                </a:cubicBezTo>
                <a:cubicBezTo>
                  <a:pt x="313920" y="4652628"/>
                  <a:pt x="356189" y="4670412"/>
                  <a:pt x="380342" y="4677526"/>
                </a:cubicBezTo>
                <a:cubicBezTo>
                  <a:pt x="449784" y="4702425"/>
                  <a:pt x="504126" y="4759339"/>
                  <a:pt x="564510" y="4805580"/>
                </a:cubicBezTo>
                <a:cubicBezTo>
                  <a:pt x="694332" y="4905177"/>
                  <a:pt x="836233" y="4990547"/>
                  <a:pt x="944922" y="5154171"/>
                </a:cubicBezTo>
                <a:cubicBezTo>
                  <a:pt x="809060" y="5111487"/>
                  <a:pt x="706410" y="5011889"/>
                  <a:pt x="576586" y="4994104"/>
                </a:cubicBezTo>
                <a:cubicBezTo>
                  <a:pt x="688296" y="5143500"/>
                  <a:pt x="830194" y="5243097"/>
                  <a:pt x="963036" y="5353367"/>
                </a:cubicBezTo>
                <a:cubicBezTo>
                  <a:pt x="1002286" y="5385379"/>
                  <a:pt x="1041534" y="5406721"/>
                  <a:pt x="1047572" y="5474306"/>
                </a:cubicBezTo>
                <a:cubicBezTo>
                  <a:pt x="1065688" y="5605917"/>
                  <a:pt x="1113992" y="5712629"/>
                  <a:pt x="1222682" y="5769542"/>
                </a:cubicBezTo>
                <a:cubicBezTo>
                  <a:pt x="1222682" y="5769542"/>
                  <a:pt x="1216644" y="5790884"/>
                  <a:pt x="1213626" y="5801555"/>
                </a:cubicBezTo>
                <a:cubicBezTo>
                  <a:pt x="1147203" y="5805112"/>
                  <a:pt x="1095878" y="5726858"/>
                  <a:pt x="1014361" y="5755314"/>
                </a:cubicBezTo>
                <a:cubicBezTo>
                  <a:pt x="1095878" y="5862025"/>
                  <a:pt x="1162298" y="5954508"/>
                  <a:pt x="1274008" y="6004307"/>
                </a:cubicBezTo>
                <a:cubicBezTo>
                  <a:pt x="1364582" y="6043434"/>
                  <a:pt x="1476290" y="6068335"/>
                  <a:pt x="1542711" y="6196388"/>
                </a:cubicBezTo>
                <a:cubicBezTo>
                  <a:pt x="1467232" y="6221287"/>
                  <a:pt x="1409868" y="6189274"/>
                  <a:pt x="1352504" y="6167932"/>
                </a:cubicBezTo>
                <a:cubicBezTo>
                  <a:pt x="1264950" y="6132361"/>
                  <a:pt x="1177395" y="6093234"/>
                  <a:pt x="1089840" y="6057663"/>
                </a:cubicBezTo>
                <a:cubicBezTo>
                  <a:pt x="1056628" y="6043434"/>
                  <a:pt x="1020400" y="6036320"/>
                  <a:pt x="999266" y="6100347"/>
                </a:cubicBezTo>
                <a:cubicBezTo>
                  <a:pt x="1110974" y="6114575"/>
                  <a:pt x="1177395" y="6199945"/>
                  <a:pt x="1246836" y="6281757"/>
                </a:cubicBezTo>
                <a:cubicBezTo>
                  <a:pt x="1286084" y="6327999"/>
                  <a:pt x="1319295" y="6388469"/>
                  <a:pt x="1388735" y="6367127"/>
                </a:cubicBezTo>
                <a:cubicBezTo>
                  <a:pt x="1424964" y="6356456"/>
                  <a:pt x="1449118" y="6388469"/>
                  <a:pt x="1446099" y="6431153"/>
                </a:cubicBezTo>
                <a:cubicBezTo>
                  <a:pt x="1431002" y="6580550"/>
                  <a:pt x="1518558" y="6630349"/>
                  <a:pt x="1609132" y="6658805"/>
                </a:cubicBezTo>
                <a:cubicBezTo>
                  <a:pt x="1741974" y="6701489"/>
                  <a:pt x="1859720" y="6786859"/>
                  <a:pt x="1983504" y="6858000"/>
                </a:cubicBezTo>
                <a:lnTo>
                  <a:pt x="0" y="6858000"/>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4" name="Text 1">
            <a:extLst>
              <a:ext uri="{FF2B5EF4-FFF2-40B4-BE49-F238E27FC236}">
                <a16:creationId xmlns:a16="http://schemas.microsoft.com/office/drawing/2014/main" id="{6960A209-CF75-CD28-6EE1-0D4A87159973}"/>
              </a:ext>
            </a:extLst>
          </p:cNvPr>
          <p:cNvSpPr/>
          <p:nvPr/>
        </p:nvSpPr>
        <p:spPr>
          <a:xfrm>
            <a:off x="421918" y="264789"/>
            <a:ext cx="4443889" cy="694373"/>
          </a:xfrm>
          <a:prstGeom prst="rect">
            <a:avLst/>
          </a:prstGeom>
          <a:noFill/>
          <a:ln/>
        </p:spPr>
        <p:txBody>
          <a:bodyPr wrap="none" rtlCol="0" anchor="t"/>
          <a:lstStyle/>
          <a:p>
            <a:pPr marL="0" indent="0" algn="ctr">
              <a:lnSpc>
                <a:spcPts val="5468"/>
              </a:lnSpc>
              <a:buNone/>
            </a:pPr>
            <a:r>
              <a:rPr lang="en-US" sz="3600" dirty="0">
                <a:solidFill>
                  <a:srgbClr val="00002E"/>
                </a:solidFill>
              </a:rPr>
              <a:t>CONCLUSION</a:t>
            </a:r>
            <a:endParaRPr lang="en-US" sz="3600" dirty="0"/>
          </a:p>
        </p:txBody>
      </p:sp>
      <p:sp>
        <p:nvSpPr>
          <p:cNvPr id="2" name="Text 3">
            <a:extLst>
              <a:ext uri="{FF2B5EF4-FFF2-40B4-BE49-F238E27FC236}">
                <a16:creationId xmlns:a16="http://schemas.microsoft.com/office/drawing/2014/main" id="{6E674C89-F7E0-32BC-3BAE-9CB2F8525F91}"/>
              </a:ext>
            </a:extLst>
          </p:cNvPr>
          <p:cNvSpPr/>
          <p:nvPr/>
        </p:nvSpPr>
        <p:spPr>
          <a:xfrm>
            <a:off x="1711333" y="1770313"/>
            <a:ext cx="9433679" cy="1735931"/>
          </a:xfrm>
          <a:prstGeom prst="rect">
            <a:avLst/>
          </a:prstGeom>
          <a:noFill/>
          <a:ln/>
        </p:spPr>
        <p:txBody>
          <a:bodyPr wrap="square" rtlCol="0" anchor="t"/>
          <a:lstStyle/>
          <a:p>
            <a:pPr marL="0" indent="0">
              <a:lnSpc>
                <a:spcPct val="150000"/>
              </a:lnSpc>
              <a:buNone/>
            </a:pPr>
            <a:r>
              <a:rPr lang="en-US" sz="2400" dirty="0">
                <a:latin typeface="PT Sans" panose="020B0503020203020204" pitchFamily="34" charset="0"/>
                <a:ea typeface="Nunito" pitchFamily="34" charset="-122"/>
                <a:cs typeface="Nunito" pitchFamily="34" charset="-120"/>
              </a:rPr>
              <a:t>In conclusion, our progress in building a Transformer model for language translation is halfway with the successful implementation of positional encoding. The next crucial step our team works on involves incorporating scaled dot-product attention, a pivotal mechanism for the model's efficiency in capturing dependencies.</a:t>
            </a:r>
            <a:endParaRPr lang="en-US" sz="2400" dirty="0">
              <a:latin typeface="PT Sans" panose="020B0503020203020204" pitchFamily="34" charset="0"/>
            </a:endParaRPr>
          </a:p>
        </p:txBody>
      </p:sp>
    </p:spTree>
    <p:extLst>
      <p:ext uri="{BB962C8B-B14F-4D97-AF65-F5344CB8AC3E}">
        <p14:creationId xmlns:p14="http://schemas.microsoft.com/office/powerpoint/2010/main" val="2277539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a:extLst>
              <a:ext uri="{FF2B5EF4-FFF2-40B4-BE49-F238E27FC236}">
                <a16:creationId xmlns:a16="http://schemas.microsoft.com/office/drawing/2014/main" id="{7DC69359-0569-B50A-AF63-7E09C24BDE6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02" b="28975"/>
          <a:stretch/>
        </p:blipFill>
        <p:spPr bwMode="auto">
          <a:xfrm>
            <a:off x="1" y="10"/>
            <a:ext cx="9669642" cy="6857990"/>
          </a:xfrm>
          <a:prstGeom prst="rect">
            <a:avLst/>
          </a:prstGeom>
          <a:noFill/>
          <a:extLst>
            <a:ext uri="{909E8E84-426E-40DD-AFC4-6F175D3DCCD1}">
              <a14:hiddenFill xmlns:a14="http://schemas.microsoft.com/office/drawing/2010/main">
                <a:solidFill>
                  <a:srgbClr val="FFFFFF"/>
                </a:solidFill>
              </a14:hiddenFill>
            </a:ext>
          </a:extLst>
        </p:spPr>
      </p:pic>
      <p:sp>
        <p:nvSpPr>
          <p:cNvPr id="1033" name="Rectangle 1032">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F4366247-5A0F-B1F1-E849-A0B1A55CA327}"/>
              </a:ext>
            </a:extLst>
          </p:cNvPr>
          <p:cNvSpPr txBox="1"/>
          <p:nvPr/>
        </p:nvSpPr>
        <p:spPr>
          <a:xfrm>
            <a:off x="5916168" y="1228381"/>
            <a:ext cx="6184392" cy="3597301"/>
          </a:xfrm>
          <a:prstGeom prst="rect">
            <a:avLst/>
          </a:prstGeom>
        </p:spPr>
        <p:txBody>
          <a:bodyPr vert="horz" lIns="91440" tIns="45720" rIns="91440" bIns="45720" rtlCol="0">
            <a:normAutofit/>
          </a:bodyPr>
          <a:lstStyle/>
          <a:p>
            <a:pPr>
              <a:lnSpc>
                <a:spcPct val="90000"/>
              </a:lnSpc>
              <a:spcAft>
                <a:spcPts val="600"/>
              </a:spcAft>
            </a:pPr>
            <a:r>
              <a:rPr lang="en-US" sz="3200" b="1" dirty="0"/>
              <a:t>Design and Development of English to Telugu Translation System based on Transformer with Deep Learning</a:t>
            </a:r>
            <a:endParaRPr lang="en-US" sz="3200" dirty="0"/>
          </a:p>
        </p:txBody>
      </p:sp>
      <p:sp>
        <p:nvSpPr>
          <p:cNvPr id="5" name="Text 1">
            <a:extLst>
              <a:ext uri="{FF2B5EF4-FFF2-40B4-BE49-F238E27FC236}">
                <a16:creationId xmlns:a16="http://schemas.microsoft.com/office/drawing/2014/main" id="{1882C8B1-F4E2-120E-D121-F9597790F96D}"/>
              </a:ext>
            </a:extLst>
          </p:cNvPr>
          <p:cNvSpPr/>
          <p:nvPr/>
        </p:nvSpPr>
        <p:spPr>
          <a:xfrm>
            <a:off x="4970143" y="974700"/>
            <a:ext cx="6541137" cy="3597300"/>
          </a:xfrm>
          <a:prstGeom prst="rect">
            <a:avLst/>
          </a:prstGeom>
        </p:spPr>
        <p:txBody>
          <a:bodyPr vert="horz" lIns="91440" tIns="45720" rIns="91440" bIns="45720" rtlCol="0">
            <a:normAutofit/>
          </a:bodyPr>
          <a:lstStyle/>
          <a:p>
            <a:pPr>
              <a:lnSpc>
                <a:spcPct val="90000"/>
              </a:lnSpc>
              <a:spcAft>
                <a:spcPts val="600"/>
              </a:spcAft>
            </a:pPr>
            <a:endParaRPr lang="en-US" sz="4400" dirty="0">
              <a:solidFill>
                <a:schemeClr val="tx1">
                  <a:alpha val="80000"/>
                </a:schemeClr>
              </a:solidFill>
            </a:endParaRPr>
          </a:p>
        </p:txBody>
      </p:sp>
    </p:spTree>
    <p:extLst>
      <p:ext uri="{BB962C8B-B14F-4D97-AF65-F5344CB8AC3E}">
        <p14:creationId xmlns:p14="http://schemas.microsoft.com/office/powerpoint/2010/main" val="1576324212"/>
      </p:ext>
    </p:extLst>
  </p:cSld>
  <p:clrMapOvr>
    <a:masterClrMapping/>
  </p:clrMapOvr>
  <mc:AlternateContent xmlns:mc="http://schemas.openxmlformats.org/markup-compatibility/2006">
    <mc:Choice xmlns:p14="http://schemas.microsoft.com/office/powerpoint/2010/main" Requires="p14">
      <p:transition spd="slow" p14:dur="2000">
        <p14:glitter pattern="hexagon"/>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checkerboard(across)">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9B37791B-B040-4694-BFDC-8DD132D86E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E253338B-EC15-4112-B0AA-4135021E9A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1"/>
            <a:ext cx="4572002" cy="6858002"/>
          </a:xfrm>
          <a:custGeom>
            <a:avLst/>
            <a:gdLst>
              <a:gd name="connsiteX0" fmla="*/ 4214994 w 4572002"/>
              <a:gd name="connsiteY0" fmla="*/ 6564620 h 6858002"/>
              <a:gd name="connsiteX1" fmla="*/ 4214994 w 4572002"/>
              <a:gd name="connsiteY1" fmla="*/ 6564621 h 6858002"/>
              <a:gd name="connsiteX2" fmla="*/ 4237474 w 4572002"/>
              <a:gd name="connsiteY2" fmla="*/ 6588626 h 6858002"/>
              <a:gd name="connsiteX3" fmla="*/ 4254096 w 4572002"/>
              <a:gd name="connsiteY3" fmla="*/ 6625225 h 6858002"/>
              <a:gd name="connsiteX4" fmla="*/ 4247001 w 4572002"/>
              <a:gd name="connsiteY4" fmla="*/ 6662540 h 6858002"/>
              <a:gd name="connsiteX5" fmla="*/ 4247000 w 4572002"/>
              <a:gd name="connsiteY5" fmla="*/ 6662541 h 6858002"/>
              <a:gd name="connsiteX6" fmla="*/ 4246999 w 4572002"/>
              <a:gd name="connsiteY6" fmla="*/ 6662544 h 6858002"/>
              <a:gd name="connsiteX7" fmla="*/ 4235550 w 4572002"/>
              <a:gd name="connsiteY7" fmla="*/ 6683027 h 6858002"/>
              <a:gd name="connsiteX8" fmla="*/ 4232403 w 4572002"/>
              <a:gd name="connsiteY8" fmla="*/ 6702976 h 6858002"/>
              <a:gd name="connsiteX9" fmla="*/ 4232403 w 4572002"/>
              <a:gd name="connsiteY9" fmla="*/ 6702977 h 6858002"/>
              <a:gd name="connsiteX10" fmla="*/ 4246238 w 4572002"/>
              <a:gd name="connsiteY10" fmla="*/ 6742553 h 6858002"/>
              <a:gd name="connsiteX11" fmla="*/ 4246239 w 4572002"/>
              <a:gd name="connsiteY11" fmla="*/ 6742555 h 6858002"/>
              <a:gd name="connsiteX12" fmla="*/ 4265716 w 4572002"/>
              <a:gd name="connsiteY12" fmla="*/ 6812062 h 6858002"/>
              <a:gd name="connsiteX13" fmla="*/ 4265717 w 4572002"/>
              <a:gd name="connsiteY13" fmla="*/ 6812064 h 6858002"/>
              <a:gd name="connsiteX14" fmla="*/ 4265717 w 4572002"/>
              <a:gd name="connsiteY14" fmla="*/ 6812063 h 6858002"/>
              <a:gd name="connsiteX15" fmla="*/ 4265716 w 4572002"/>
              <a:gd name="connsiteY15" fmla="*/ 6812062 h 6858002"/>
              <a:gd name="connsiteX16" fmla="*/ 4260942 w 4572002"/>
              <a:gd name="connsiteY16" fmla="*/ 6776800 h 6858002"/>
              <a:gd name="connsiteX17" fmla="*/ 4246239 w 4572002"/>
              <a:gd name="connsiteY17" fmla="*/ 6742555 h 6858002"/>
              <a:gd name="connsiteX18" fmla="*/ 4246238 w 4572002"/>
              <a:gd name="connsiteY18" fmla="*/ 6742552 h 6858002"/>
              <a:gd name="connsiteX19" fmla="*/ 4232403 w 4572002"/>
              <a:gd name="connsiteY19" fmla="*/ 6702976 h 6858002"/>
              <a:gd name="connsiteX20" fmla="*/ 4246999 w 4572002"/>
              <a:gd name="connsiteY20" fmla="*/ 6662544 h 6858002"/>
              <a:gd name="connsiteX21" fmla="*/ 4247000 w 4572002"/>
              <a:gd name="connsiteY21" fmla="*/ 6662542 h 6858002"/>
              <a:gd name="connsiteX22" fmla="*/ 4247001 w 4572002"/>
              <a:gd name="connsiteY22" fmla="*/ 6662540 h 6858002"/>
              <a:gd name="connsiteX23" fmla="*/ 4254084 w 4572002"/>
              <a:gd name="connsiteY23" fmla="*/ 6645552 h 6858002"/>
              <a:gd name="connsiteX24" fmla="*/ 4254096 w 4572002"/>
              <a:gd name="connsiteY24" fmla="*/ 6625225 h 6858002"/>
              <a:gd name="connsiteX25" fmla="*/ 4254096 w 4572002"/>
              <a:gd name="connsiteY25" fmla="*/ 6625224 h 6858002"/>
              <a:gd name="connsiteX26" fmla="*/ 4237474 w 4572002"/>
              <a:gd name="connsiteY26" fmla="*/ 6588625 h 6858002"/>
              <a:gd name="connsiteX27" fmla="*/ 4295315 w 4572002"/>
              <a:gd name="connsiteY27" fmla="*/ 6438981 h 6858002"/>
              <a:gd name="connsiteX28" fmla="*/ 4275385 w 4572002"/>
              <a:gd name="connsiteY28" fmla="*/ 6463840 h 6858002"/>
              <a:gd name="connsiteX29" fmla="*/ 4275382 w 4572002"/>
              <a:gd name="connsiteY29" fmla="*/ 6463849 h 6858002"/>
              <a:gd name="connsiteX30" fmla="*/ 4261587 w 4572002"/>
              <a:gd name="connsiteY30" fmla="*/ 6513012 h 6858002"/>
              <a:gd name="connsiteX31" fmla="*/ 4242781 w 4572002"/>
              <a:gd name="connsiteY31" fmla="*/ 6546194 h 6858002"/>
              <a:gd name="connsiteX32" fmla="*/ 4242781 w 4572002"/>
              <a:gd name="connsiteY32" fmla="*/ 6546195 h 6858002"/>
              <a:gd name="connsiteX33" fmla="*/ 4259120 w 4572002"/>
              <a:gd name="connsiteY33" fmla="*/ 6521804 h 6858002"/>
              <a:gd name="connsiteX34" fmla="*/ 4261587 w 4572002"/>
              <a:gd name="connsiteY34" fmla="*/ 6513012 h 6858002"/>
              <a:gd name="connsiteX35" fmla="*/ 4264398 w 4572002"/>
              <a:gd name="connsiteY35" fmla="*/ 6508052 h 6858002"/>
              <a:gd name="connsiteX36" fmla="*/ 4275382 w 4572002"/>
              <a:gd name="connsiteY36" fmla="*/ 6463849 h 6858002"/>
              <a:gd name="connsiteX37" fmla="*/ 4275385 w 4572002"/>
              <a:gd name="connsiteY37" fmla="*/ 6463841 h 6858002"/>
              <a:gd name="connsiteX38" fmla="*/ 4295315 w 4572002"/>
              <a:gd name="connsiteY38" fmla="*/ 6438981 h 6858002"/>
              <a:gd name="connsiteX39" fmla="*/ 4381289 w 4572002"/>
              <a:gd name="connsiteY39" fmla="*/ 6365204 h 6858002"/>
              <a:gd name="connsiteX40" fmla="*/ 4380008 w 4572002"/>
              <a:gd name="connsiteY40" fmla="*/ 6387910 h 6858002"/>
              <a:gd name="connsiteX41" fmla="*/ 4378243 w 4572002"/>
              <a:gd name="connsiteY41" fmla="*/ 6391549 h 6858002"/>
              <a:gd name="connsiteX42" fmla="*/ 4370589 w 4572002"/>
              <a:gd name="connsiteY42" fmla="*/ 6407332 h 6858002"/>
              <a:gd name="connsiteX43" fmla="*/ 4370589 w 4572002"/>
              <a:gd name="connsiteY43" fmla="*/ 6407333 h 6858002"/>
              <a:gd name="connsiteX44" fmla="*/ 4378243 w 4572002"/>
              <a:gd name="connsiteY44" fmla="*/ 6391549 h 6858002"/>
              <a:gd name="connsiteX45" fmla="*/ 4380008 w 4572002"/>
              <a:gd name="connsiteY45" fmla="*/ 6387910 h 6858002"/>
              <a:gd name="connsiteX46" fmla="*/ 4142220 w 4572002"/>
              <a:gd name="connsiteY46" fmla="*/ 4221391 h 6858002"/>
              <a:gd name="connsiteX47" fmla="*/ 4142220 w 4572002"/>
              <a:gd name="connsiteY47" fmla="*/ 4221392 h 6858002"/>
              <a:gd name="connsiteX48" fmla="*/ 4147936 w 4572002"/>
              <a:gd name="connsiteY48" fmla="*/ 4253015 h 6858002"/>
              <a:gd name="connsiteX49" fmla="*/ 4187752 w 4572002"/>
              <a:gd name="connsiteY49" fmla="*/ 4324646 h 6858002"/>
              <a:gd name="connsiteX50" fmla="*/ 4196706 w 4572002"/>
              <a:gd name="connsiteY50" fmla="*/ 4363891 h 6858002"/>
              <a:gd name="connsiteX51" fmla="*/ 4195944 w 4572002"/>
              <a:gd name="connsiteY51" fmla="*/ 4482004 h 6858002"/>
              <a:gd name="connsiteX52" fmla="*/ 4135934 w 4572002"/>
              <a:gd name="connsiteY52" fmla="*/ 4659174 h 6858002"/>
              <a:gd name="connsiteX53" fmla="*/ 4127932 w 4572002"/>
              <a:gd name="connsiteY53" fmla="*/ 4677655 h 6858002"/>
              <a:gd name="connsiteX54" fmla="*/ 4118025 w 4572002"/>
              <a:gd name="connsiteY54" fmla="*/ 4767764 h 6858002"/>
              <a:gd name="connsiteX55" fmla="*/ 4116716 w 4572002"/>
              <a:gd name="connsiteY55" fmla="*/ 4800483 h 6858002"/>
              <a:gd name="connsiteX56" fmla="*/ 4116716 w 4572002"/>
              <a:gd name="connsiteY56" fmla="*/ 4800484 h 6858002"/>
              <a:gd name="connsiteX57" fmla="*/ 4131552 w 4572002"/>
              <a:gd name="connsiteY57" fmla="*/ 4828917 h 6858002"/>
              <a:gd name="connsiteX58" fmla="*/ 4153733 w 4572002"/>
              <a:gd name="connsiteY58" fmla="*/ 4863343 h 6858002"/>
              <a:gd name="connsiteX59" fmla="*/ 4161262 w 4572002"/>
              <a:gd name="connsiteY59" fmla="*/ 4889275 h 6858002"/>
              <a:gd name="connsiteX60" fmla="*/ 4159557 w 4572002"/>
              <a:gd name="connsiteY60" fmla="*/ 4912168 h 6858002"/>
              <a:gd name="connsiteX61" fmla="*/ 4158155 w 4572002"/>
              <a:gd name="connsiteY61" fmla="*/ 4933804 h 6858002"/>
              <a:gd name="connsiteX62" fmla="*/ 4158155 w 4572002"/>
              <a:gd name="connsiteY62" fmla="*/ 4933805 h 6858002"/>
              <a:gd name="connsiteX63" fmla="*/ 4162914 w 4572002"/>
              <a:gd name="connsiteY63" fmla="*/ 4952673 h 6858002"/>
              <a:gd name="connsiteX64" fmla="*/ 4165707 w 4572002"/>
              <a:gd name="connsiteY64" fmla="*/ 4957454 h 6858002"/>
              <a:gd name="connsiteX65" fmla="*/ 4166985 w 4572002"/>
              <a:gd name="connsiteY65" fmla="*/ 4961456 h 6858002"/>
              <a:gd name="connsiteX66" fmla="*/ 4182989 w 4572002"/>
              <a:gd name="connsiteY66" fmla="*/ 4987038 h 6858002"/>
              <a:gd name="connsiteX67" fmla="*/ 4209468 w 4572002"/>
              <a:gd name="connsiteY67" fmla="*/ 5041522 h 6858002"/>
              <a:gd name="connsiteX68" fmla="*/ 4216684 w 4572002"/>
              <a:gd name="connsiteY68" fmla="*/ 5072376 h 6858002"/>
              <a:gd name="connsiteX69" fmla="*/ 4222587 w 4572002"/>
              <a:gd name="connsiteY69" fmla="*/ 5087441 h 6858002"/>
              <a:gd name="connsiteX70" fmla="*/ 4235615 w 4572002"/>
              <a:gd name="connsiteY70" fmla="*/ 5133220 h 6858002"/>
              <a:gd name="connsiteX71" fmla="*/ 4235616 w 4572002"/>
              <a:gd name="connsiteY71" fmla="*/ 5133225 h 6858002"/>
              <a:gd name="connsiteX72" fmla="*/ 4228901 w 4572002"/>
              <a:gd name="connsiteY72" fmla="*/ 5166113 h 6858002"/>
              <a:gd name="connsiteX73" fmla="*/ 4228901 w 4572002"/>
              <a:gd name="connsiteY73" fmla="*/ 5166114 h 6858002"/>
              <a:gd name="connsiteX74" fmla="*/ 4229593 w 4572002"/>
              <a:gd name="connsiteY74" fmla="*/ 5172091 h 6858002"/>
              <a:gd name="connsiteX75" fmla="*/ 4232139 w 4572002"/>
              <a:gd name="connsiteY75" fmla="*/ 5179068 h 6858002"/>
              <a:gd name="connsiteX76" fmla="*/ 4231973 w 4572002"/>
              <a:gd name="connsiteY76" fmla="*/ 5229434 h 6858002"/>
              <a:gd name="connsiteX77" fmla="*/ 4225669 w 4572002"/>
              <a:gd name="connsiteY77" fmla="*/ 5241089 h 6858002"/>
              <a:gd name="connsiteX78" fmla="*/ 4208517 w 4572002"/>
              <a:gd name="connsiteY78" fmla="*/ 5272796 h 6858002"/>
              <a:gd name="connsiteX79" fmla="*/ 4184613 w 4572002"/>
              <a:gd name="connsiteY79" fmla="*/ 5312288 h 6858002"/>
              <a:gd name="connsiteX80" fmla="*/ 4183557 w 4572002"/>
              <a:gd name="connsiteY80" fmla="*/ 5321350 h 6858002"/>
              <a:gd name="connsiteX81" fmla="*/ 4181083 w 4572002"/>
              <a:gd name="connsiteY81" fmla="*/ 5326163 h 6858002"/>
              <a:gd name="connsiteX82" fmla="*/ 4179637 w 4572002"/>
              <a:gd name="connsiteY82" fmla="*/ 5355014 h 6858002"/>
              <a:gd name="connsiteX83" fmla="*/ 4179637 w 4572002"/>
              <a:gd name="connsiteY83" fmla="*/ 5355015 h 6858002"/>
              <a:gd name="connsiteX84" fmla="*/ 4184513 w 4572002"/>
              <a:gd name="connsiteY84" fmla="*/ 5385385 h 6858002"/>
              <a:gd name="connsiteX85" fmla="*/ 4192704 w 4572002"/>
              <a:gd name="connsiteY85" fmla="*/ 5425583 h 6858002"/>
              <a:gd name="connsiteX86" fmla="*/ 4204327 w 4572002"/>
              <a:gd name="connsiteY86" fmla="*/ 5480638 h 6858002"/>
              <a:gd name="connsiteX87" fmla="*/ 4208850 w 4572002"/>
              <a:gd name="connsiteY87" fmla="*/ 5507668 h 6858002"/>
              <a:gd name="connsiteX88" fmla="*/ 4198232 w 4572002"/>
              <a:gd name="connsiteY88" fmla="*/ 5531692 h 6858002"/>
              <a:gd name="connsiteX89" fmla="*/ 4198231 w 4572002"/>
              <a:gd name="connsiteY89" fmla="*/ 5531693 h 6858002"/>
              <a:gd name="connsiteX90" fmla="*/ 4188085 w 4572002"/>
              <a:gd name="connsiteY90" fmla="*/ 5547578 h 6858002"/>
              <a:gd name="connsiteX91" fmla="*/ 4188085 w 4572002"/>
              <a:gd name="connsiteY91" fmla="*/ 5547579 h 6858002"/>
              <a:gd name="connsiteX92" fmla="*/ 4197659 w 4572002"/>
              <a:gd name="connsiteY92" fmla="*/ 5562747 h 6858002"/>
              <a:gd name="connsiteX93" fmla="*/ 4268907 w 4572002"/>
              <a:gd name="connsiteY93" fmla="*/ 5704484 h 6858002"/>
              <a:gd name="connsiteX94" fmla="*/ 4274812 w 4572002"/>
              <a:gd name="connsiteY94" fmla="*/ 5740489 h 6858002"/>
              <a:gd name="connsiteX95" fmla="*/ 4283578 w 4572002"/>
              <a:gd name="connsiteY95" fmla="*/ 5760874 h 6858002"/>
              <a:gd name="connsiteX96" fmla="*/ 4371973 w 4572002"/>
              <a:gd name="connsiteY96" fmla="*/ 5883752 h 6858002"/>
              <a:gd name="connsiteX97" fmla="*/ 4371974 w 4572002"/>
              <a:gd name="connsiteY97" fmla="*/ 5883757 h 6858002"/>
              <a:gd name="connsiteX98" fmla="*/ 4389877 w 4572002"/>
              <a:gd name="connsiteY98" fmla="*/ 5935946 h 6858002"/>
              <a:gd name="connsiteX99" fmla="*/ 4389878 w 4572002"/>
              <a:gd name="connsiteY99" fmla="*/ 5935950 h 6858002"/>
              <a:gd name="connsiteX100" fmla="*/ 4386259 w 4572002"/>
              <a:gd name="connsiteY100" fmla="*/ 5993290 h 6858002"/>
              <a:gd name="connsiteX101" fmla="*/ 4386259 w 4572002"/>
              <a:gd name="connsiteY101" fmla="*/ 5993291 h 6858002"/>
              <a:gd name="connsiteX102" fmla="*/ 4379782 w 4572002"/>
              <a:gd name="connsiteY102" fmla="*/ 6026440 h 6858002"/>
              <a:gd name="connsiteX103" fmla="*/ 4323583 w 4572002"/>
              <a:gd name="connsiteY103" fmla="*/ 6108738 h 6858002"/>
              <a:gd name="connsiteX104" fmla="*/ 4309890 w 4572002"/>
              <a:gd name="connsiteY104" fmla="*/ 6133314 h 6858002"/>
              <a:gd name="connsiteX105" fmla="*/ 4309890 w 4572002"/>
              <a:gd name="connsiteY105" fmla="*/ 6133315 h 6858002"/>
              <a:gd name="connsiteX106" fmla="*/ 4313591 w 4572002"/>
              <a:gd name="connsiteY106" fmla="*/ 6143190 h 6858002"/>
              <a:gd name="connsiteX107" fmla="*/ 4325486 w 4572002"/>
              <a:gd name="connsiteY107" fmla="*/ 6155600 h 6858002"/>
              <a:gd name="connsiteX108" fmla="*/ 4325488 w 4572002"/>
              <a:gd name="connsiteY108" fmla="*/ 6155603 h 6858002"/>
              <a:gd name="connsiteX109" fmla="*/ 4364160 w 4572002"/>
              <a:gd name="connsiteY109" fmla="*/ 6228757 h 6858002"/>
              <a:gd name="connsiteX110" fmla="*/ 4381497 w 4572002"/>
              <a:gd name="connsiteY110" fmla="*/ 6361540 h 6858002"/>
              <a:gd name="connsiteX111" fmla="*/ 4381497 w 4572002"/>
              <a:gd name="connsiteY111" fmla="*/ 6361539 h 6858002"/>
              <a:gd name="connsiteX112" fmla="*/ 4364160 w 4572002"/>
              <a:gd name="connsiteY112" fmla="*/ 6228756 h 6858002"/>
              <a:gd name="connsiteX113" fmla="*/ 4325488 w 4572002"/>
              <a:gd name="connsiteY113" fmla="*/ 6155602 h 6858002"/>
              <a:gd name="connsiteX114" fmla="*/ 4325486 w 4572002"/>
              <a:gd name="connsiteY114" fmla="*/ 6155600 h 6858002"/>
              <a:gd name="connsiteX115" fmla="*/ 4309890 w 4572002"/>
              <a:gd name="connsiteY115" fmla="*/ 6133315 h 6858002"/>
              <a:gd name="connsiteX116" fmla="*/ 4323583 w 4572002"/>
              <a:gd name="connsiteY116" fmla="*/ 6108739 h 6858002"/>
              <a:gd name="connsiteX117" fmla="*/ 4379782 w 4572002"/>
              <a:gd name="connsiteY117" fmla="*/ 6026441 h 6858002"/>
              <a:gd name="connsiteX118" fmla="*/ 4386259 w 4572002"/>
              <a:gd name="connsiteY118" fmla="*/ 5993292 h 6858002"/>
              <a:gd name="connsiteX119" fmla="*/ 4386259 w 4572002"/>
              <a:gd name="connsiteY119" fmla="*/ 5993290 h 6858002"/>
              <a:gd name="connsiteX120" fmla="*/ 4389712 w 4572002"/>
              <a:gd name="connsiteY120" fmla="*/ 5964477 h 6858002"/>
              <a:gd name="connsiteX121" fmla="*/ 4389878 w 4572002"/>
              <a:gd name="connsiteY121" fmla="*/ 5935950 h 6858002"/>
              <a:gd name="connsiteX122" fmla="*/ 4389878 w 4572002"/>
              <a:gd name="connsiteY122" fmla="*/ 5935949 h 6858002"/>
              <a:gd name="connsiteX123" fmla="*/ 4389877 w 4572002"/>
              <a:gd name="connsiteY123" fmla="*/ 5935946 h 6858002"/>
              <a:gd name="connsiteX124" fmla="*/ 4382997 w 4572002"/>
              <a:gd name="connsiteY124" fmla="*/ 5909351 h 6858002"/>
              <a:gd name="connsiteX125" fmla="*/ 4371974 w 4572002"/>
              <a:gd name="connsiteY125" fmla="*/ 5883757 h 6858002"/>
              <a:gd name="connsiteX126" fmla="*/ 4371973 w 4572002"/>
              <a:gd name="connsiteY126" fmla="*/ 5883751 h 6858002"/>
              <a:gd name="connsiteX127" fmla="*/ 4283578 w 4572002"/>
              <a:gd name="connsiteY127" fmla="*/ 5760873 h 6858002"/>
              <a:gd name="connsiteX128" fmla="*/ 4274812 w 4572002"/>
              <a:gd name="connsiteY128" fmla="*/ 5740488 h 6858002"/>
              <a:gd name="connsiteX129" fmla="*/ 4268907 w 4572002"/>
              <a:gd name="connsiteY129" fmla="*/ 5704483 h 6858002"/>
              <a:gd name="connsiteX130" fmla="*/ 4197659 w 4572002"/>
              <a:gd name="connsiteY130" fmla="*/ 5562746 h 6858002"/>
              <a:gd name="connsiteX131" fmla="*/ 4188085 w 4572002"/>
              <a:gd name="connsiteY131" fmla="*/ 5547578 h 6858002"/>
              <a:gd name="connsiteX132" fmla="*/ 4198231 w 4572002"/>
              <a:gd name="connsiteY132" fmla="*/ 5531694 h 6858002"/>
              <a:gd name="connsiteX133" fmla="*/ 4198232 w 4572002"/>
              <a:gd name="connsiteY133" fmla="*/ 5531692 h 6858002"/>
              <a:gd name="connsiteX134" fmla="*/ 4206630 w 4572002"/>
              <a:gd name="connsiteY134" fmla="*/ 5520422 h 6858002"/>
              <a:gd name="connsiteX135" fmla="*/ 4208850 w 4572002"/>
              <a:gd name="connsiteY135" fmla="*/ 5507668 h 6858002"/>
              <a:gd name="connsiteX136" fmla="*/ 4208850 w 4572002"/>
              <a:gd name="connsiteY136" fmla="*/ 5507667 h 6858002"/>
              <a:gd name="connsiteX137" fmla="*/ 4204327 w 4572002"/>
              <a:gd name="connsiteY137" fmla="*/ 5480637 h 6858002"/>
              <a:gd name="connsiteX138" fmla="*/ 4192704 w 4572002"/>
              <a:gd name="connsiteY138" fmla="*/ 5425582 h 6858002"/>
              <a:gd name="connsiteX139" fmla="*/ 4184513 w 4572002"/>
              <a:gd name="connsiteY139" fmla="*/ 5385384 h 6858002"/>
              <a:gd name="connsiteX140" fmla="*/ 4179637 w 4572002"/>
              <a:gd name="connsiteY140" fmla="*/ 5355014 h 6858002"/>
              <a:gd name="connsiteX141" fmla="*/ 4183557 w 4572002"/>
              <a:gd name="connsiteY141" fmla="*/ 5321350 h 6858002"/>
              <a:gd name="connsiteX142" fmla="*/ 4208517 w 4572002"/>
              <a:gd name="connsiteY142" fmla="*/ 5272797 h 6858002"/>
              <a:gd name="connsiteX143" fmla="*/ 4225669 w 4572002"/>
              <a:gd name="connsiteY143" fmla="*/ 5241089 h 6858002"/>
              <a:gd name="connsiteX144" fmla="*/ 4231973 w 4572002"/>
              <a:gd name="connsiteY144" fmla="*/ 5229433 h 6858002"/>
              <a:gd name="connsiteX145" fmla="*/ 4232139 w 4572002"/>
              <a:gd name="connsiteY145" fmla="*/ 5179068 h 6858002"/>
              <a:gd name="connsiteX146" fmla="*/ 4232139 w 4572002"/>
              <a:gd name="connsiteY146" fmla="*/ 5179067 h 6858002"/>
              <a:gd name="connsiteX147" fmla="*/ 4229593 w 4572002"/>
              <a:gd name="connsiteY147" fmla="*/ 5172090 h 6858002"/>
              <a:gd name="connsiteX148" fmla="*/ 4228901 w 4572002"/>
              <a:gd name="connsiteY148" fmla="*/ 5166114 h 6858002"/>
              <a:gd name="connsiteX149" fmla="*/ 4235616 w 4572002"/>
              <a:gd name="connsiteY149" fmla="*/ 5133225 h 6858002"/>
              <a:gd name="connsiteX150" fmla="*/ 4235616 w 4572002"/>
              <a:gd name="connsiteY150" fmla="*/ 5133224 h 6858002"/>
              <a:gd name="connsiteX151" fmla="*/ 4235615 w 4572002"/>
              <a:gd name="connsiteY151" fmla="*/ 5133220 h 6858002"/>
              <a:gd name="connsiteX152" fmla="*/ 4228473 w 4572002"/>
              <a:gd name="connsiteY152" fmla="*/ 5102461 h 6858002"/>
              <a:gd name="connsiteX153" fmla="*/ 4222587 w 4572002"/>
              <a:gd name="connsiteY153" fmla="*/ 5087441 h 6858002"/>
              <a:gd name="connsiteX154" fmla="*/ 4222582 w 4572002"/>
              <a:gd name="connsiteY154" fmla="*/ 5087423 h 6858002"/>
              <a:gd name="connsiteX155" fmla="*/ 4209468 w 4572002"/>
              <a:gd name="connsiteY155" fmla="*/ 5041521 h 6858002"/>
              <a:gd name="connsiteX156" fmla="*/ 4182989 w 4572002"/>
              <a:gd name="connsiteY156" fmla="*/ 4987037 h 6858002"/>
              <a:gd name="connsiteX157" fmla="*/ 4165707 w 4572002"/>
              <a:gd name="connsiteY157" fmla="*/ 4957454 h 6858002"/>
              <a:gd name="connsiteX158" fmla="*/ 4158155 w 4572002"/>
              <a:gd name="connsiteY158" fmla="*/ 4933805 h 6858002"/>
              <a:gd name="connsiteX159" fmla="*/ 4159557 w 4572002"/>
              <a:gd name="connsiteY159" fmla="*/ 4912169 h 6858002"/>
              <a:gd name="connsiteX160" fmla="*/ 4161262 w 4572002"/>
              <a:gd name="connsiteY160" fmla="*/ 4889276 h 6858002"/>
              <a:gd name="connsiteX161" fmla="*/ 4161262 w 4572002"/>
              <a:gd name="connsiteY161" fmla="*/ 4889275 h 6858002"/>
              <a:gd name="connsiteX162" fmla="*/ 4156484 w 4572002"/>
              <a:gd name="connsiteY162" fmla="*/ 4867614 h 6858002"/>
              <a:gd name="connsiteX163" fmla="*/ 4153733 w 4572002"/>
              <a:gd name="connsiteY163" fmla="*/ 4863343 h 6858002"/>
              <a:gd name="connsiteX164" fmla="*/ 4151983 w 4572002"/>
              <a:gd name="connsiteY164" fmla="*/ 4857317 h 6858002"/>
              <a:gd name="connsiteX165" fmla="*/ 4131552 w 4572002"/>
              <a:gd name="connsiteY165" fmla="*/ 4828916 h 6858002"/>
              <a:gd name="connsiteX166" fmla="*/ 4116716 w 4572002"/>
              <a:gd name="connsiteY166" fmla="*/ 4800483 h 6858002"/>
              <a:gd name="connsiteX167" fmla="*/ 4118025 w 4572002"/>
              <a:gd name="connsiteY167" fmla="*/ 4767765 h 6858002"/>
              <a:gd name="connsiteX168" fmla="*/ 4127932 w 4572002"/>
              <a:gd name="connsiteY168" fmla="*/ 4677656 h 6858002"/>
              <a:gd name="connsiteX169" fmla="*/ 4135934 w 4572002"/>
              <a:gd name="connsiteY169" fmla="*/ 4659175 h 6858002"/>
              <a:gd name="connsiteX170" fmla="*/ 4195944 w 4572002"/>
              <a:gd name="connsiteY170" fmla="*/ 4482005 h 6858002"/>
              <a:gd name="connsiteX171" fmla="*/ 4196706 w 4572002"/>
              <a:gd name="connsiteY171" fmla="*/ 4363891 h 6858002"/>
              <a:gd name="connsiteX172" fmla="*/ 4196706 w 4572002"/>
              <a:gd name="connsiteY172" fmla="*/ 4363890 h 6858002"/>
              <a:gd name="connsiteX173" fmla="*/ 4187752 w 4572002"/>
              <a:gd name="connsiteY173" fmla="*/ 4324645 h 6858002"/>
              <a:gd name="connsiteX174" fmla="*/ 4147936 w 4572002"/>
              <a:gd name="connsiteY174" fmla="*/ 4253014 h 6858002"/>
              <a:gd name="connsiteX175" fmla="*/ 4211111 w 4572002"/>
              <a:gd name="connsiteY175" fmla="*/ 2836172 h 6858002"/>
              <a:gd name="connsiteX176" fmla="*/ 4202421 w 4572002"/>
              <a:gd name="connsiteY176" fmla="*/ 2848793 h 6858002"/>
              <a:gd name="connsiteX177" fmla="*/ 4186816 w 4572002"/>
              <a:gd name="connsiteY177" fmla="*/ 2897785 h 6858002"/>
              <a:gd name="connsiteX178" fmla="*/ 4185787 w 4572002"/>
              <a:gd name="connsiteY178" fmla="*/ 2903551 h 6858002"/>
              <a:gd name="connsiteX179" fmla="*/ 4182513 w 4572002"/>
              <a:gd name="connsiteY179" fmla="*/ 2914328 h 6858002"/>
              <a:gd name="connsiteX180" fmla="*/ 4177882 w 4572002"/>
              <a:gd name="connsiteY180" fmla="*/ 2947858 h 6858002"/>
              <a:gd name="connsiteX181" fmla="*/ 4177881 w 4572002"/>
              <a:gd name="connsiteY181" fmla="*/ 2947862 h 6858002"/>
              <a:gd name="connsiteX182" fmla="*/ 4177881 w 4572002"/>
              <a:gd name="connsiteY182" fmla="*/ 2947863 h 6858002"/>
              <a:gd name="connsiteX183" fmla="*/ 4181465 w 4572002"/>
              <a:gd name="connsiteY183" fmla="*/ 2982149 h 6858002"/>
              <a:gd name="connsiteX184" fmla="*/ 4193158 w 4572002"/>
              <a:gd name="connsiteY184" fmla="*/ 3077402 h 6858002"/>
              <a:gd name="connsiteX185" fmla="*/ 4180703 w 4572002"/>
              <a:gd name="connsiteY185" fmla="*/ 3172654 h 6858002"/>
              <a:gd name="connsiteX186" fmla="*/ 4133076 w 4572002"/>
              <a:gd name="connsiteY186" fmla="*/ 3489467 h 6858002"/>
              <a:gd name="connsiteX187" fmla="*/ 4110977 w 4572002"/>
              <a:gd name="connsiteY187" fmla="*/ 3544713 h 6858002"/>
              <a:gd name="connsiteX188" fmla="*/ 4093355 w 4572002"/>
              <a:gd name="connsiteY188" fmla="*/ 3574408 h 6858002"/>
              <a:gd name="connsiteX189" fmla="*/ 4093355 w 4572002"/>
              <a:gd name="connsiteY189" fmla="*/ 3574409 h 6858002"/>
              <a:gd name="connsiteX190" fmla="*/ 4105453 w 4572002"/>
              <a:gd name="connsiteY190" fmla="*/ 3606818 h 6858002"/>
              <a:gd name="connsiteX191" fmla="*/ 4118979 w 4572002"/>
              <a:gd name="connsiteY191" fmla="*/ 3630633 h 6858002"/>
              <a:gd name="connsiteX192" fmla="*/ 4136708 w 4572002"/>
              <a:gd name="connsiteY192" fmla="*/ 3654416 h 6858002"/>
              <a:gd name="connsiteX193" fmla="*/ 4140382 w 4572002"/>
              <a:gd name="connsiteY193" fmla="*/ 3668940 h 6858002"/>
              <a:gd name="connsiteX194" fmla="*/ 4143220 w 4572002"/>
              <a:gd name="connsiteY194" fmla="*/ 3680164 h 6858002"/>
              <a:gd name="connsiteX195" fmla="*/ 4139172 w 4572002"/>
              <a:gd name="connsiteY195" fmla="*/ 3734837 h 6858002"/>
              <a:gd name="connsiteX196" fmla="*/ 4139172 w 4572002"/>
              <a:gd name="connsiteY196" fmla="*/ 3734838 h 6858002"/>
              <a:gd name="connsiteX197" fmla="*/ 4139554 w 4572002"/>
              <a:gd name="connsiteY197" fmla="*/ 3754653 h 6858002"/>
              <a:gd name="connsiteX198" fmla="*/ 4145911 w 4572002"/>
              <a:gd name="connsiteY198" fmla="*/ 3789776 h 6858002"/>
              <a:gd name="connsiteX199" fmla="*/ 4130980 w 4572002"/>
              <a:gd name="connsiteY199" fmla="*/ 3822472 h 6858002"/>
              <a:gd name="connsiteX200" fmla="*/ 4116645 w 4572002"/>
              <a:gd name="connsiteY200" fmla="*/ 3852619 h 6858002"/>
              <a:gd name="connsiteX201" fmla="*/ 4116645 w 4572002"/>
              <a:gd name="connsiteY201" fmla="*/ 3852620 h 6858002"/>
              <a:gd name="connsiteX202" fmla="*/ 4117425 w 4572002"/>
              <a:gd name="connsiteY202" fmla="*/ 3868764 h 6858002"/>
              <a:gd name="connsiteX203" fmla="*/ 4126028 w 4572002"/>
              <a:gd name="connsiteY203" fmla="*/ 3885337 h 6858002"/>
              <a:gd name="connsiteX204" fmla="*/ 4126028 w 4572002"/>
              <a:gd name="connsiteY204" fmla="*/ 3885339 h 6858002"/>
              <a:gd name="connsiteX205" fmla="*/ 4148409 w 4572002"/>
              <a:gd name="connsiteY205" fmla="*/ 3923125 h 6858002"/>
              <a:gd name="connsiteX206" fmla="*/ 4157913 w 4572002"/>
              <a:gd name="connsiteY206" fmla="*/ 3962160 h 6858002"/>
              <a:gd name="connsiteX207" fmla="*/ 4142221 w 4572002"/>
              <a:gd name="connsiteY207" fmla="*/ 4043838 h 6858002"/>
              <a:gd name="connsiteX208" fmla="*/ 4142220 w 4572002"/>
              <a:gd name="connsiteY208" fmla="*/ 4043839 h 6858002"/>
              <a:gd name="connsiteX209" fmla="*/ 4127099 w 4572002"/>
              <a:gd name="connsiteY209" fmla="*/ 4103825 h 6858002"/>
              <a:gd name="connsiteX210" fmla="*/ 4127099 w 4572002"/>
              <a:gd name="connsiteY210" fmla="*/ 4103826 h 6858002"/>
              <a:gd name="connsiteX211" fmla="*/ 4129066 w 4572002"/>
              <a:gd name="connsiteY211" fmla="*/ 4134256 h 6858002"/>
              <a:gd name="connsiteX212" fmla="*/ 4138410 w 4572002"/>
              <a:gd name="connsiteY212" fmla="*/ 4165382 h 6858002"/>
              <a:gd name="connsiteX213" fmla="*/ 4138410 w 4572002"/>
              <a:gd name="connsiteY213" fmla="*/ 4165384 h 6858002"/>
              <a:gd name="connsiteX214" fmla="*/ 4142315 w 4572002"/>
              <a:gd name="connsiteY214" fmla="*/ 4192388 h 6858002"/>
              <a:gd name="connsiteX215" fmla="*/ 4142315 w 4572002"/>
              <a:gd name="connsiteY215" fmla="*/ 4192387 h 6858002"/>
              <a:gd name="connsiteX216" fmla="*/ 4138410 w 4572002"/>
              <a:gd name="connsiteY216" fmla="*/ 4165383 h 6858002"/>
              <a:gd name="connsiteX217" fmla="*/ 4138410 w 4572002"/>
              <a:gd name="connsiteY217" fmla="*/ 4165382 h 6858002"/>
              <a:gd name="connsiteX218" fmla="*/ 4127099 w 4572002"/>
              <a:gd name="connsiteY218" fmla="*/ 4103826 h 6858002"/>
              <a:gd name="connsiteX219" fmla="*/ 4142220 w 4572002"/>
              <a:gd name="connsiteY219" fmla="*/ 4043840 h 6858002"/>
              <a:gd name="connsiteX220" fmla="*/ 4142221 w 4572002"/>
              <a:gd name="connsiteY220" fmla="*/ 4043838 h 6858002"/>
              <a:gd name="connsiteX221" fmla="*/ 4155523 w 4572002"/>
              <a:gd name="connsiteY221" fmla="*/ 4002410 h 6858002"/>
              <a:gd name="connsiteX222" fmla="*/ 4157913 w 4572002"/>
              <a:gd name="connsiteY222" fmla="*/ 3962160 h 6858002"/>
              <a:gd name="connsiteX223" fmla="*/ 4157913 w 4572002"/>
              <a:gd name="connsiteY223" fmla="*/ 3962159 h 6858002"/>
              <a:gd name="connsiteX224" fmla="*/ 4126028 w 4572002"/>
              <a:gd name="connsiteY224" fmla="*/ 3885338 h 6858002"/>
              <a:gd name="connsiteX225" fmla="*/ 4126028 w 4572002"/>
              <a:gd name="connsiteY225" fmla="*/ 3885337 h 6858002"/>
              <a:gd name="connsiteX226" fmla="*/ 4116645 w 4572002"/>
              <a:gd name="connsiteY226" fmla="*/ 3852620 h 6858002"/>
              <a:gd name="connsiteX227" fmla="*/ 4130980 w 4572002"/>
              <a:gd name="connsiteY227" fmla="*/ 3822473 h 6858002"/>
              <a:gd name="connsiteX228" fmla="*/ 4145911 w 4572002"/>
              <a:gd name="connsiteY228" fmla="*/ 3789777 h 6858002"/>
              <a:gd name="connsiteX229" fmla="*/ 4145911 w 4572002"/>
              <a:gd name="connsiteY229" fmla="*/ 3789776 h 6858002"/>
              <a:gd name="connsiteX230" fmla="*/ 4139554 w 4572002"/>
              <a:gd name="connsiteY230" fmla="*/ 3754652 h 6858002"/>
              <a:gd name="connsiteX231" fmla="*/ 4139172 w 4572002"/>
              <a:gd name="connsiteY231" fmla="*/ 3734838 h 6858002"/>
              <a:gd name="connsiteX232" fmla="*/ 4143220 w 4572002"/>
              <a:gd name="connsiteY232" fmla="*/ 3680164 h 6858002"/>
              <a:gd name="connsiteX233" fmla="*/ 4143220 w 4572002"/>
              <a:gd name="connsiteY233" fmla="*/ 3680163 h 6858002"/>
              <a:gd name="connsiteX234" fmla="*/ 4140382 w 4572002"/>
              <a:gd name="connsiteY234" fmla="*/ 3668940 h 6858002"/>
              <a:gd name="connsiteX235" fmla="*/ 4136708 w 4572002"/>
              <a:gd name="connsiteY235" fmla="*/ 3654416 h 6858002"/>
              <a:gd name="connsiteX236" fmla="*/ 4136708 w 4572002"/>
              <a:gd name="connsiteY236" fmla="*/ 3654416 h 6858002"/>
              <a:gd name="connsiteX237" fmla="*/ 4136708 w 4572002"/>
              <a:gd name="connsiteY237" fmla="*/ 3654415 h 6858002"/>
              <a:gd name="connsiteX238" fmla="*/ 4118979 w 4572002"/>
              <a:gd name="connsiteY238" fmla="*/ 3630632 h 6858002"/>
              <a:gd name="connsiteX239" fmla="*/ 4105453 w 4572002"/>
              <a:gd name="connsiteY239" fmla="*/ 3606817 h 6858002"/>
              <a:gd name="connsiteX240" fmla="*/ 4095707 w 4572002"/>
              <a:gd name="connsiteY240" fmla="*/ 3587174 h 6858002"/>
              <a:gd name="connsiteX241" fmla="*/ 4093355 w 4572002"/>
              <a:gd name="connsiteY241" fmla="*/ 3574408 h 6858002"/>
              <a:gd name="connsiteX242" fmla="*/ 4098434 w 4572002"/>
              <a:gd name="connsiteY242" fmla="*/ 3562321 h 6858002"/>
              <a:gd name="connsiteX243" fmla="*/ 4110977 w 4572002"/>
              <a:gd name="connsiteY243" fmla="*/ 3544714 h 6858002"/>
              <a:gd name="connsiteX244" fmla="*/ 4133076 w 4572002"/>
              <a:gd name="connsiteY244" fmla="*/ 3489468 h 6858002"/>
              <a:gd name="connsiteX245" fmla="*/ 4180703 w 4572002"/>
              <a:gd name="connsiteY245" fmla="*/ 3172655 h 6858002"/>
              <a:gd name="connsiteX246" fmla="*/ 4193158 w 4572002"/>
              <a:gd name="connsiteY246" fmla="*/ 3077402 h 6858002"/>
              <a:gd name="connsiteX247" fmla="*/ 4193158 w 4572002"/>
              <a:gd name="connsiteY247" fmla="*/ 3077401 h 6858002"/>
              <a:gd name="connsiteX248" fmla="*/ 4181465 w 4572002"/>
              <a:gd name="connsiteY248" fmla="*/ 2982148 h 6858002"/>
              <a:gd name="connsiteX249" fmla="*/ 4177881 w 4572002"/>
              <a:gd name="connsiteY249" fmla="*/ 2947863 h 6858002"/>
              <a:gd name="connsiteX250" fmla="*/ 4177882 w 4572002"/>
              <a:gd name="connsiteY250" fmla="*/ 2947858 h 6858002"/>
              <a:gd name="connsiteX251" fmla="*/ 4185787 w 4572002"/>
              <a:gd name="connsiteY251" fmla="*/ 2903551 h 6858002"/>
              <a:gd name="connsiteX252" fmla="*/ 4202421 w 4572002"/>
              <a:gd name="connsiteY252" fmla="*/ 2848794 h 6858002"/>
              <a:gd name="connsiteX253" fmla="*/ 4211111 w 4572002"/>
              <a:gd name="connsiteY253" fmla="*/ 2836173 h 6858002"/>
              <a:gd name="connsiteX254" fmla="*/ 3726625 w 4572002"/>
              <a:gd name="connsiteY254" fmla="*/ 1508458 h 6858002"/>
              <a:gd name="connsiteX255" fmla="*/ 3698531 w 4572002"/>
              <a:gd name="connsiteY255" fmla="*/ 1596214 h 6858002"/>
              <a:gd name="connsiteX256" fmla="*/ 3700436 w 4572002"/>
              <a:gd name="connsiteY256" fmla="*/ 1624981 h 6858002"/>
              <a:gd name="connsiteX257" fmla="*/ 3757017 w 4572002"/>
              <a:gd name="connsiteY257" fmla="*/ 1697754 h 6858002"/>
              <a:gd name="connsiteX258" fmla="*/ 3779686 w 4572002"/>
              <a:gd name="connsiteY258" fmla="*/ 1733189 h 6858002"/>
              <a:gd name="connsiteX259" fmla="*/ 3821407 w 4572002"/>
              <a:gd name="connsiteY259" fmla="*/ 1833776 h 6858002"/>
              <a:gd name="connsiteX260" fmla="*/ 3829028 w 4572002"/>
              <a:gd name="connsiteY260" fmla="*/ 1842159 h 6858002"/>
              <a:gd name="connsiteX261" fmla="*/ 3919519 w 4572002"/>
              <a:gd name="connsiteY261" fmla="*/ 1916455 h 6858002"/>
              <a:gd name="connsiteX262" fmla="*/ 3934949 w 4572002"/>
              <a:gd name="connsiteY262" fmla="*/ 1933220 h 6858002"/>
              <a:gd name="connsiteX263" fmla="*/ 3958954 w 4572002"/>
              <a:gd name="connsiteY263" fmla="*/ 1953414 h 6858002"/>
              <a:gd name="connsiteX264" fmla="*/ 4005437 w 4572002"/>
              <a:gd name="connsiteY264" fmla="*/ 2016470 h 6858002"/>
              <a:gd name="connsiteX265" fmla="*/ 4020296 w 4572002"/>
              <a:gd name="connsiteY265" fmla="*/ 2094579 h 6858002"/>
              <a:gd name="connsiteX266" fmla="*/ 4042967 w 4572002"/>
              <a:gd name="connsiteY266" fmla="*/ 2188880 h 6858002"/>
              <a:gd name="connsiteX267" fmla="*/ 4058207 w 4572002"/>
              <a:gd name="connsiteY267" fmla="*/ 2228315 h 6858002"/>
              <a:gd name="connsiteX268" fmla="*/ 4087164 w 4572002"/>
              <a:gd name="connsiteY268" fmla="*/ 2334045 h 6858002"/>
              <a:gd name="connsiteX269" fmla="*/ 4111549 w 4572002"/>
              <a:gd name="connsiteY269" fmla="*/ 2409486 h 6858002"/>
              <a:gd name="connsiteX270" fmla="*/ 4128650 w 4572002"/>
              <a:gd name="connsiteY270" fmla="*/ 2435913 h 6858002"/>
              <a:gd name="connsiteX271" fmla="*/ 4134481 w 4572002"/>
              <a:gd name="connsiteY271" fmla="*/ 2463018 h 6858002"/>
              <a:gd name="connsiteX272" fmla="*/ 4125839 w 4572002"/>
              <a:gd name="connsiteY272" fmla="*/ 2518262 h 6858002"/>
              <a:gd name="connsiteX273" fmla="*/ 4125838 w 4572002"/>
              <a:gd name="connsiteY273" fmla="*/ 2518264 h 6858002"/>
              <a:gd name="connsiteX274" fmla="*/ 4122194 w 4572002"/>
              <a:gd name="connsiteY274" fmla="*/ 2545006 h 6858002"/>
              <a:gd name="connsiteX275" fmla="*/ 4122194 w 4572002"/>
              <a:gd name="connsiteY275" fmla="*/ 2545007 h 6858002"/>
              <a:gd name="connsiteX276" fmla="*/ 4126408 w 4572002"/>
              <a:gd name="connsiteY276" fmla="*/ 2571035 h 6858002"/>
              <a:gd name="connsiteX277" fmla="*/ 4199563 w 4572002"/>
              <a:gd name="connsiteY277" fmla="*/ 2668002 h 6858002"/>
              <a:gd name="connsiteX278" fmla="*/ 4247953 w 4572002"/>
              <a:gd name="connsiteY278" fmla="*/ 2745349 h 6858002"/>
              <a:gd name="connsiteX279" fmla="*/ 4247954 w 4572002"/>
              <a:gd name="connsiteY279" fmla="*/ 2745352 h 6858002"/>
              <a:gd name="connsiteX280" fmla="*/ 4253873 w 4572002"/>
              <a:gd name="connsiteY280" fmla="*/ 2778006 h 6858002"/>
              <a:gd name="connsiteX281" fmla="*/ 4253453 w 4572002"/>
              <a:gd name="connsiteY281" fmla="*/ 2785440 h 6858002"/>
              <a:gd name="connsiteX282" fmla="*/ 4243374 w 4572002"/>
              <a:gd name="connsiteY282" fmla="*/ 2811780 h 6858002"/>
              <a:gd name="connsiteX283" fmla="*/ 4243371 w 4572002"/>
              <a:gd name="connsiteY283" fmla="*/ 2811787 h 6858002"/>
              <a:gd name="connsiteX284" fmla="*/ 4243372 w 4572002"/>
              <a:gd name="connsiteY284" fmla="*/ 2811787 h 6858002"/>
              <a:gd name="connsiteX285" fmla="*/ 4243374 w 4572002"/>
              <a:gd name="connsiteY285" fmla="*/ 2811780 h 6858002"/>
              <a:gd name="connsiteX286" fmla="*/ 4253025 w 4572002"/>
              <a:gd name="connsiteY286" fmla="*/ 2793023 h 6858002"/>
              <a:gd name="connsiteX287" fmla="*/ 4253453 w 4572002"/>
              <a:gd name="connsiteY287" fmla="*/ 2785440 h 6858002"/>
              <a:gd name="connsiteX288" fmla="*/ 4254654 w 4572002"/>
              <a:gd name="connsiteY288" fmla="*/ 2782305 h 6858002"/>
              <a:gd name="connsiteX289" fmla="*/ 4253873 w 4572002"/>
              <a:gd name="connsiteY289" fmla="*/ 2778006 h 6858002"/>
              <a:gd name="connsiteX290" fmla="*/ 4254284 w 4572002"/>
              <a:gd name="connsiteY290" fmla="*/ 2770758 h 6858002"/>
              <a:gd name="connsiteX291" fmla="*/ 4247954 w 4572002"/>
              <a:gd name="connsiteY291" fmla="*/ 2745352 h 6858002"/>
              <a:gd name="connsiteX292" fmla="*/ 4247953 w 4572002"/>
              <a:gd name="connsiteY292" fmla="*/ 2745348 h 6858002"/>
              <a:gd name="connsiteX293" fmla="*/ 4199563 w 4572002"/>
              <a:gd name="connsiteY293" fmla="*/ 2668001 h 6858002"/>
              <a:gd name="connsiteX294" fmla="*/ 4126408 w 4572002"/>
              <a:gd name="connsiteY294" fmla="*/ 2571034 h 6858002"/>
              <a:gd name="connsiteX295" fmla="*/ 4122194 w 4572002"/>
              <a:gd name="connsiteY295" fmla="*/ 2545007 h 6858002"/>
              <a:gd name="connsiteX296" fmla="*/ 4125838 w 4572002"/>
              <a:gd name="connsiteY296" fmla="*/ 2518265 h 6858002"/>
              <a:gd name="connsiteX297" fmla="*/ 4125839 w 4572002"/>
              <a:gd name="connsiteY297" fmla="*/ 2518262 h 6858002"/>
              <a:gd name="connsiteX298" fmla="*/ 4132419 w 4572002"/>
              <a:gd name="connsiteY298" fmla="*/ 2490551 h 6858002"/>
              <a:gd name="connsiteX299" fmla="*/ 4134481 w 4572002"/>
              <a:gd name="connsiteY299" fmla="*/ 2463018 h 6858002"/>
              <a:gd name="connsiteX300" fmla="*/ 4134481 w 4572002"/>
              <a:gd name="connsiteY300" fmla="*/ 2463017 h 6858002"/>
              <a:gd name="connsiteX301" fmla="*/ 4111549 w 4572002"/>
              <a:gd name="connsiteY301" fmla="*/ 2409485 h 6858002"/>
              <a:gd name="connsiteX302" fmla="*/ 4087164 w 4572002"/>
              <a:gd name="connsiteY302" fmla="*/ 2334044 h 6858002"/>
              <a:gd name="connsiteX303" fmla="*/ 4058207 w 4572002"/>
              <a:gd name="connsiteY303" fmla="*/ 2228314 h 6858002"/>
              <a:gd name="connsiteX304" fmla="*/ 4042967 w 4572002"/>
              <a:gd name="connsiteY304" fmla="*/ 2188879 h 6858002"/>
              <a:gd name="connsiteX305" fmla="*/ 4020296 w 4572002"/>
              <a:gd name="connsiteY305" fmla="*/ 2094578 h 6858002"/>
              <a:gd name="connsiteX306" fmla="*/ 4005437 w 4572002"/>
              <a:gd name="connsiteY306" fmla="*/ 2016469 h 6858002"/>
              <a:gd name="connsiteX307" fmla="*/ 3958954 w 4572002"/>
              <a:gd name="connsiteY307" fmla="*/ 1953413 h 6858002"/>
              <a:gd name="connsiteX308" fmla="*/ 3934949 w 4572002"/>
              <a:gd name="connsiteY308" fmla="*/ 1933219 h 6858002"/>
              <a:gd name="connsiteX309" fmla="*/ 3919519 w 4572002"/>
              <a:gd name="connsiteY309" fmla="*/ 1916454 h 6858002"/>
              <a:gd name="connsiteX310" fmla="*/ 3829028 w 4572002"/>
              <a:gd name="connsiteY310" fmla="*/ 1842158 h 6858002"/>
              <a:gd name="connsiteX311" fmla="*/ 3821407 w 4572002"/>
              <a:gd name="connsiteY311" fmla="*/ 1833775 h 6858002"/>
              <a:gd name="connsiteX312" fmla="*/ 3779686 w 4572002"/>
              <a:gd name="connsiteY312" fmla="*/ 1733188 h 6858002"/>
              <a:gd name="connsiteX313" fmla="*/ 3757018 w 4572002"/>
              <a:gd name="connsiteY313" fmla="*/ 1697753 h 6858002"/>
              <a:gd name="connsiteX314" fmla="*/ 3700436 w 4572002"/>
              <a:gd name="connsiteY314" fmla="*/ 1624980 h 6858002"/>
              <a:gd name="connsiteX315" fmla="*/ 3698532 w 4572002"/>
              <a:gd name="connsiteY315" fmla="*/ 1596213 h 6858002"/>
              <a:gd name="connsiteX316" fmla="*/ 3745230 w 4572002"/>
              <a:gd name="connsiteY316" fmla="*/ 1459073 h 6858002"/>
              <a:gd name="connsiteX317" fmla="*/ 3745229 w 4572002"/>
              <a:gd name="connsiteY317" fmla="*/ 1459074 h 6858002"/>
              <a:gd name="connsiteX318" fmla="*/ 3736012 w 4572002"/>
              <a:gd name="connsiteY318" fmla="*/ 1481572 h 6858002"/>
              <a:gd name="connsiteX319" fmla="*/ 3764423 w 4572002"/>
              <a:gd name="connsiteY319" fmla="*/ 1268758 h 6858002"/>
              <a:gd name="connsiteX320" fmla="*/ 3769590 w 4572002"/>
              <a:gd name="connsiteY320" fmla="*/ 1286070 h 6858002"/>
              <a:gd name="connsiteX321" fmla="*/ 3791927 w 4572002"/>
              <a:gd name="connsiteY321" fmla="*/ 1350628 h 6858002"/>
              <a:gd name="connsiteX322" fmla="*/ 3786333 w 4572002"/>
              <a:gd name="connsiteY322" fmla="*/ 1413840 h 6858002"/>
              <a:gd name="connsiteX323" fmla="*/ 3791928 w 4572002"/>
              <a:gd name="connsiteY323" fmla="*/ 1350627 h 6858002"/>
              <a:gd name="connsiteX324" fmla="*/ 3769590 w 4572002"/>
              <a:gd name="connsiteY324" fmla="*/ 1286069 h 6858002"/>
              <a:gd name="connsiteX325" fmla="*/ 3706152 w 4572002"/>
              <a:gd name="connsiteY325" fmla="*/ 773035 h 6858002"/>
              <a:gd name="connsiteX326" fmla="*/ 3706152 w 4572002"/>
              <a:gd name="connsiteY326" fmla="*/ 773036 h 6858002"/>
              <a:gd name="connsiteX327" fmla="*/ 3714152 w 4572002"/>
              <a:gd name="connsiteY327" fmla="*/ 854380 h 6858002"/>
              <a:gd name="connsiteX328" fmla="*/ 3745205 w 4572002"/>
              <a:gd name="connsiteY328" fmla="*/ 915344 h 6858002"/>
              <a:gd name="connsiteX329" fmla="*/ 3755683 w 4572002"/>
              <a:gd name="connsiteY329" fmla="*/ 927156 h 6858002"/>
              <a:gd name="connsiteX330" fmla="*/ 3752063 w 4572002"/>
              <a:gd name="connsiteY330" fmla="*/ 1097088 h 6858002"/>
              <a:gd name="connsiteX331" fmla="*/ 3747681 w 4572002"/>
              <a:gd name="connsiteY331" fmla="*/ 1123186 h 6858002"/>
              <a:gd name="connsiteX332" fmla="*/ 3772400 w 4572002"/>
              <a:gd name="connsiteY332" fmla="*/ 1184029 h 6858002"/>
              <a:gd name="connsiteX333" fmla="*/ 3747682 w 4572002"/>
              <a:gd name="connsiteY333" fmla="*/ 1123185 h 6858002"/>
              <a:gd name="connsiteX334" fmla="*/ 3752064 w 4572002"/>
              <a:gd name="connsiteY334" fmla="*/ 1097087 h 6858002"/>
              <a:gd name="connsiteX335" fmla="*/ 3755684 w 4572002"/>
              <a:gd name="connsiteY335" fmla="*/ 927155 h 6858002"/>
              <a:gd name="connsiteX336" fmla="*/ 3745206 w 4572002"/>
              <a:gd name="connsiteY336" fmla="*/ 915343 h 6858002"/>
              <a:gd name="connsiteX337" fmla="*/ 3714152 w 4572002"/>
              <a:gd name="connsiteY337" fmla="*/ 854379 h 6858002"/>
              <a:gd name="connsiteX338" fmla="*/ 3761553 w 4572002"/>
              <a:gd name="connsiteY338" fmla="*/ 517851 h 6858002"/>
              <a:gd name="connsiteX339" fmla="*/ 3752635 w 4572002"/>
              <a:gd name="connsiteY339" fmla="*/ 556048 h 6858002"/>
              <a:gd name="connsiteX340" fmla="*/ 3746157 w 4572002"/>
              <a:gd name="connsiteY340" fmla="*/ 580051 h 6858002"/>
              <a:gd name="connsiteX341" fmla="*/ 3742776 w 4572002"/>
              <a:gd name="connsiteY341" fmla="*/ 642538 h 6858002"/>
              <a:gd name="connsiteX342" fmla="*/ 3730253 w 4572002"/>
              <a:gd name="connsiteY342" fmla="*/ 694928 h 6858002"/>
              <a:gd name="connsiteX343" fmla="*/ 3742777 w 4572002"/>
              <a:gd name="connsiteY343" fmla="*/ 642537 h 6858002"/>
              <a:gd name="connsiteX344" fmla="*/ 3746158 w 4572002"/>
              <a:gd name="connsiteY344" fmla="*/ 580050 h 6858002"/>
              <a:gd name="connsiteX345" fmla="*/ 3752636 w 4572002"/>
              <a:gd name="connsiteY345" fmla="*/ 556047 h 6858002"/>
              <a:gd name="connsiteX346" fmla="*/ 3774848 w 4572002"/>
              <a:gd name="connsiteY346" fmla="*/ 298169 h 6858002"/>
              <a:gd name="connsiteX347" fmla="*/ 3760065 w 4572002"/>
              <a:gd name="connsiteY347" fmla="*/ 313534 h 6858002"/>
              <a:gd name="connsiteX348" fmla="*/ 3759493 w 4572002"/>
              <a:gd name="connsiteY348" fmla="*/ 338871 h 6858002"/>
              <a:gd name="connsiteX349" fmla="*/ 3759500 w 4572002"/>
              <a:gd name="connsiteY349" fmla="*/ 338900 h 6858002"/>
              <a:gd name="connsiteX350" fmla="*/ 3769400 w 4572002"/>
              <a:gd name="connsiteY350" fmla="*/ 395640 h 6858002"/>
              <a:gd name="connsiteX351" fmla="*/ 3765590 w 4572002"/>
              <a:gd name="connsiteY351" fmla="*/ 367328 h 6858002"/>
              <a:gd name="connsiteX352" fmla="*/ 3759500 w 4572002"/>
              <a:gd name="connsiteY352" fmla="*/ 338900 h 6858002"/>
              <a:gd name="connsiteX353" fmla="*/ 3759494 w 4572002"/>
              <a:gd name="connsiteY353" fmla="*/ 338870 h 6858002"/>
              <a:gd name="connsiteX354" fmla="*/ 3760066 w 4572002"/>
              <a:gd name="connsiteY354" fmla="*/ 313533 h 6858002"/>
              <a:gd name="connsiteX355" fmla="*/ 3782393 w 4572002"/>
              <a:gd name="connsiteY355" fmla="*/ 281568 h 6858002"/>
              <a:gd name="connsiteX356" fmla="*/ 3777498 w 4572002"/>
              <a:gd name="connsiteY356" fmla="*/ 295415 h 6858002"/>
              <a:gd name="connsiteX357" fmla="*/ 3777499 w 4572002"/>
              <a:gd name="connsiteY357" fmla="*/ 295415 h 6858002"/>
              <a:gd name="connsiteX358" fmla="*/ 3769073 w 4572002"/>
              <a:gd name="connsiteY358" fmla="*/ 24486 h 6858002"/>
              <a:gd name="connsiteX359" fmla="*/ 3766810 w 4572002"/>
              <a:gd name="connsiteY359" fmla="*/ 74129 h 6858002"/>
              <a:gd name="connsiteX360" fmla="*/ 3772734 w 4572002"/>
              <a:gd name="connsiteY360" fmla="*/ 125861 h 6858002"/>
              <a:gd name="connsiteX361" fmla="*/ 3777129 w 4572002"/>
              <a:gd name="connsiteY361" fmla="*/ 153387 h 6858002"/>
              <a:gd name="connsiteX362" fmla="*/ 3785402 w 4572002"/>
              <a:gd name="connsiteY362" fmla="*/ 228944 h 6858002"/>
              <a:gd name="connsiteX363" fmla="*/ 3780943 w 4572002"/>
              <a:gd name="connsiteY363" fmla="*/ 177271 h 6858002"/>
              <a:gd name="connsiteX364" fmla="*/ 3777129 w 4572002"/>
              <a:gd name="connsiteY364" fmla="*/ 153387 h 6858002"/>
              <a:gd name="connsiteX365" fmla="*/ 3776930 w 4572002"/>
              <a:gd name="connsiteY365" fmla="*/ 151569 h 6858002"/>
              <a:gd name="connsiteX366" fmla="*/ 3766811 w 4572002"/>
              <a:gd name="connsiteY366" fmla="*/ 74129 h 6858002"/>
              <a:gd name="connsiteX367" fmla="*/ 3766492 w 4572002"/>
              <a:gd name="connsiteY367" fmla="*/ 0 h 6858002"/>
              <a:gd name="connsiteX368" fmla="*/ 4230600 w 4572002"/>
              <a:gd name="connsiteY368" fmla="*/ 0 h 6858002"/>
              <a:gd name="connsiteX369" fmla="*/ 4229473 w 4572002"/>
              <a:gd name="connsiteY369" fmla="*/ 2817 h 6858002"/>
              <a:gd name="connsiteX370" fmla="*/ 4215375 w 4572002"/>
              <a:gd name="connsiteY370" fmla="*/ 63587 h 6858002"/>
              <a:gd name="connsiteX371" fmla="*/ 4201468 w 4572002"/>
              <a:gd name="connsiteY371" fmla="*/ 176939 h 6858002"/>
              <a:gd name="connsiteX372" fmla="*/ 4193466 w 4572002"/>
              <a:gd name="connsiteY372" fmla="*/ 200182 h 6858002"/>
              <a:gd name="connsiteX373" fmla="*/ 4155554 w 4572002"/>
              <a:gd name="connsiteY373" fmla="*/ 340774 h 6858002"/>
              <a:gd name="connsiteX374" fmla="*/ 4156319 w 4572002"/>
              <a:gd name="connsiteY374" fmla="*/ 453364 h 6858002"/>
              <a:gd name="connsiteX375" fmla="*/ 4158033 w 4572002"/>
              <a:gd name="connsiteY375" fmla="*/ 462126 h 6858002"/>
              <a:gd name="connsiteX376" fmla="*/ 4170605 w 4572002"/>
              <a:gd name="connsiteY376" fmla="*/ 505182 h 6858002"/>
              <a:gd name="connsiteX377" fmla="*/ 4167177 w 4572002"/>
              <a:gd name="connsiteY377" fmla="*/ 571860 h 6858002"/>
              <a:gd name="connsiteX378" fmla="*/ 4149840 w 4572002"/>
              <a:gd name="connsiteY378" fmla="*/ 617772 h 6858002"/>
              <a:gd name="connsiteX379" fmla="*/ 4149078 w 4572002"/>
              <a:gd name="connsiteY379" fmla="*/ 674923 h 6858002"/>
              <a:gd name="connsiteX380" fmla="*/ 4159937 w 4572002"/>
              <a:gd name="connsiteY380" fmla="*/ 740268 h 6858002"/>
              <a:gd name="connsiteX381" fmla="*/ 4162223 w 4572002"/>
              <a:gd name="connsiteY381" fmla="*/ 769605 h 6858002"/>
              <a:gd name="connsiteX382" fmla="*/ 4184703 w 4572002"/>
              <a:gd name="connsiteY382" fmla="*/ 850189 h 6858002"/>
              <a:gd name="connsiteX383" fmla="*/ 4179179 w 4572002"/>
              <a:gd name="connsiteY383" fmla="*/ 898198 h 6858002"/>
              <a:gd name="connsiteX384" fmla="*/ 4164319 w 4572002"/>
              <a:gd name="connsiteY384" fmla="*/ 945444 h 6858002"/>
              <a:gd name="connsiteX385" fmla="*/ 4150030 w 4572002"/>
              <a:gd name="connsiteY385" fmla="*/ 975733 h 6858002"/>
              <a:gd name="connsiteX386" fmla="*/ 4139934 w 4572002"/>
              <a:gd name="connsiteY386" fmla="*/ 1036887 h 6858002"/>
              <a:gd name="connsiteX387" fmla="*/ 4141458 w 4572002"/>
              <a:gd name="connsiteY387" fmla="*/ 1048125 h 6858002"/>
              <a:gd name="connsiteX388" fmla="*/ 4154032 w 4572002"/>
              <a:gd name="connsiteY388" fmla="*/ 1230633 h 6858002"/>
              <a:gd name="connsiteX389" fmla="*/ 4174225 w 4572002"/>
              <a:gd name="connsiteY389" fmla="*/ 1303024 h 6858002"/>
              <a:gd name="connsiteX390" fmla="*/ 4176701 w 4572002"/>
              <a:gd name="connsiteY390" fmla="*/ 1318456 h 6858002"/>
              <a:gd name="connsiteX391" fmla="*/ 4199372 w 4572002"/>
              <a:gd name="connsiteY391" fmla="*/ 1472575 h 6858002"/>
              <a:gd name="connsiteX392" fmla="*/ 4200325 w 4572002"/>
              <a:gd name="connsiteY392" fmla="*/ 1489720 h 6858002"/>
              <a:gd name="connsiteX393" fmla="*/ 4196324 w 4572002"/>
              <a:gd name="connsiteY393" fmla="*/ 1537537 h 6858002"/>
              <a:gd name="connsiteX394" fmla="*/ 4237474 w 4572002"/>
              <a:gd name="connsiteY394" fmla="*/ 1650317 h 6858002"/>
              <a:gd name="connsiteX395" fmla="*/ 4251572 w 4572002"/>
              <a:gd name="connsiteY395" fmla="*/ 1763287 h 6858002"/>
              <a:gd name="connsiteX396" fmla="*/ 4251380 w 4572002"/>
              <a:gd name="connsiteY396" fmla="*/ 1825393 h 6858002"/>
              <a:gd name="connsiteX397" fmla="*/ 4261478 w 4572002"/>
              <a:gd name="connsiteY397" fmla="*/ 1869780 h 6858002"/>
              <a:gd name="connsiteX398" fmla="*/ 4292149 w 4572002"/>
              <a:gd name="connsiteY398" fmla="*/ 1978940 h 6858002"/>
              <a:gd name="connsiteX399" fmla="*/ 4296911 w 4572002"/>
              <a:gd name="connsiteY399" fmla="*/ 2030378 h 6858002"/>
              <a:gd name="connsiteX400" fmla="*/ 4307201 w 4572002"/>
              <a:gd name="connsiteY400" fmla="*/ 2085054 h 6858002"/>
              <a:gd name="connsiteX401" fmla="*/ 4353302 w 4572002"/>
              <a:gd name="connsiteY401" fmla="*/ 2220312 h 6858002"/>
              <a:gd name="connsiteX402" fmla="*/ 4350636 w 4572002"/>
              <a:gd name="connsiteY402" fmla="*/ 2330806 h 6858002"/>
              <a:gd name="connsiteX403" fmla="*/ 4351206 w 4572002"/>
              <a:gd name="connsiteY403" fmla="*/ 2401292 h 6858002"/>
              <a:gd name="connsiteX404" fmla="*/ 4366446 w 4572002"/>
              <a:gd name="connsiteY404" fmla="*/ 2485307 h 6858002"/>
              <a:gd name="connsiteX405" fmla="*/ 4388736 w 4572002"/>
              <a:gd name="connsiteY405" fmla="*/ 2554079 h 6858002"/>
              <a:gd name="connsiteX406" fmla="*/ 4406453 w 4572002"/>
              <a:gd name="connsiteY406" fmla="*/ 2649143 h 6858002"/>
              <a:gd name="connsiteX407" fmla="*/ 4440554 w 4572002"/>
              <a:gd name="connsiteY407" fmla="*/ 2743826 h 6858002"/>
              <a:gd name="connsiteX408" fmla="*/ 4466653 w 4572002"/>
              <a:gd name="connsiteY408" fmla="*/ 2809930 h 6858002"/>
              <a:gd name="connsiteX409" fmla="*/ 4489705 w 4572002"/>
              <a:gd name="connsiteY409" fmla="*/ 2901943 h 6858002"/>
              <a:gd name="connsiteX410" fmla="*/ 4505897 w 4572002"/>
              <a:gd name="connsiteY410" fmla="*/ 3042728 h 6858002"/>
              <a:gd name="connsiteX411" fmla="*/ 4507613 w 4572002"/>
              <a:gd name="connsiteY411" fmla="*/ 3107500 h 6858002"/>
              <a:gd name="connsiteX412" fmla="*/ 4545521 w 4572002"/>
              <a:gd name="connsiteY412" fmla="*/ 3209993 h 6858002"/>
              <a:gd name="connsiteX413" fmla="*/ 4563811 w 4572002"/>
              <a:gd name="connsiteY413" fmla="*/ 3253809 h 6858002"/>
              <a:gd name="connsiteX414" fmla="*/ 4548570 w 4572002"/>
              <a:gd name="connsiteY414" fmla="*/ 3293244 h 6858002"/>
              <a:gd name="connsiteX415" fmla="*/ 4531043 w 4572002"/>
              <a:gd name="connsiteY415" fmla="*/ 3318771 h 6858002"/>
              <a:gd name="connsiteX416" fmla="*/ 4545904 w 4572002"/>
              <a:gd name="connsiteY416" fmla="*/ 3399546 h 6858002"/>
              <a:gd name="connsiteX417" fmla="*/ 4561524 w 4572002"/>
              <a:gd name="connsiteY417" fmla="*/ 3485275 h 6858002"/>
              <a:gd name="connsiteX418" fmla="*/ 4572002 w 4572002"/>
              <a:gd name="connsiteY418" fmla="*/ 3546617 h 6858002"/>
              <a:gd name="connsiteX419" fmla="*/ 4563620 w 4572002"/>
              <a:gd name="connsiteY419" fmla="*/ 3623201 h 6858002"/>
              <a:gd name="connsiteX420" fmla="*/ 4560192 w 4572002"/>
              <a:gd name="connsiteY420" fmla="*/ 3683591 h 6858002"/>
              <a:gd name="connsiteX421" fmla="*/ 4550476 w 4572002"/>
              <a:gd name="connsiteY421" fmla="*/ 3732361 h 6858002"/>
              <a:gd name="connsiteX422" fmla="*/ 4544759 w 4572002"/>
              <a:gd name="connsiteY422" fmla="*/ 3749506 h 6858002"/>
              <a:gd name="connsiteX423" fmla="*/ 4500182 w 4572002"/>
              <a:gd name="connsiteY423" fmla="*/ 3885338 h 6858002"/>
              <a:gd name="connsiteX424" fmla="*/ 4464557 w 4572002"/>
              <a:gd name="connsiteY424" fmla="*/ 4030503 h 6858002"/>
              <a:gd name="connsiteX425" fmla="*/ 4487039 w 4572002"/>
              <a:gd name="connsiteY425" fmla="*/ 4124614 h 6858002"/>
              <a:gd name="connsiteX426" fmla="*/ 4486656 w 4572002"/>
              <a:gd name="connsiteY426" fmla="*/ 4159667 h 6858002"/>
              <a:gd name="connsiteX427" fmla="*/ 4491801 w 4572002"/>
              <a:gd name="connsiteY427" fmla="*/ 4320837 h 6858002"/>
              <a:gd name="connsiteX428" fmla="*/ 4497325 w 4572002"/>
              <a:gd name="connsiteY428" fmla="*/ 4349222 h 6858002"/>
              <a:gd name="connsiteX429" fmla="*/ 4474653 w 4572002"/>
              <a:gd name="connsiteY429" fmla="*/ 4502579 h 6858002"/>
              <a:gd name="connsiteX430" fmla="*/ 4470844 w 4572002"/>
              <a:gd name="connsiteY430" fmla="*/ 4558207 h 6858002"/>
              <a:gd name="connsiteX431" fmla="*/ 4464557 w 4572002"/>
              <a:gd name="connsiteY431" fmla="*/ 4609452 h 6858002"/>
              <a:gd name="connsiteX432" fmla="*/ 4463033 w 4572002"/>
              <a:gd name="connsiteY432" fmla="*/ 4681083 h 6858002"/>
              <a:gd name="connsiteX433" fmla="*/ 4465891 w 4572002"/>
              <a:gd name="connsiteY433" fmla="*/ 4755381 h 6858002"/>
              <a:gd name="connsiteX434" fmla="*/ 4465319 w 4572002"/>
              <a:gd name="connsiteY434" fmla="*/ 4838250 h 6858002"/>
              <a:gd name="connsiteX435" fmla="*/ 4460367 w 4572002"/>
              <a:gd name="connsiteY435" fmla="*/ 4871019 h 6858002"/>
              <a:gd name="connsiteX436" fmla="*/ 4463795 w 4572002"/>
              <a:gd name="connsiteY436" fmla="*/ 4959602 h 6858002"/>
              <a:gd name="connsiteX437" fmla="*/ 4458082 w 4572002"/>
              <a:gd name="connsiteY437" fmla="*/ 5006086 h 6858002"/>
              <a:gd name="connsiteX438" fmla="*/ 4456937 w 4572002"/>
              <a:gd name="connsiteY438" fmla="*/ 5082670 h 6858002"/>
              <a:gd name="connsiteX439" fmla="*/ 4455603 w 4572002"/>
              <a:gd name="connsiteY439" fmla="*/ 5107627 h 6858002"/>
              <a:gd name="connsiteX440" fmla="*/ 4454840 w 4572002"/>
              <a:gd name="connsiteY440" fmla="*/ 5129916 h 6858002"/>
              <a:gd name="connsiteX441" fmla="*/ 4470464 w 4572002"/>
              <a:gd name="connsiteY441" fmla="*/ 5206308 h 6858002"/>
              <a:gd name="connsiteX442" fmla="*/ 4471415 w 4572002"/>
              <a:gd name="connsiteY442" fmla="*/ 5274129 h 6858002"/>
              <a:gd name="connsiteX443" fmla="*/ 4483990 w 4572002"/>
              <a:gd name="connsiteY443" fmla="*/ 5393005 h 6858002"/>
              <a:gd name="connsiteX444" fmla="*/ 4479607 w 4572002"/>
              <a:gd name="connsiteY444" fmla="*/ 5419295 h 6858002"/>
              <a:gd name="connsiteX445" fmla="*/ 4477894 w 4572002"/>
              <a:gd name="connsiteY445" fmla="*/ 5501594 h 6858002"/>
              <a:gd name="connsiteX446" fmla="*/ 4476560 w 4572002"/>
              <a:gd name="connsiteY446" fmla="*/ 5548460 h 6858002"/>
              <a:gd name="connsiteX447" fmla="*/ 4485703 w 4572002"/>
              <a:gd name="connsiteY447" fmla="*/ 5606372 h 6858002"/>
              <a:gd name="connsiteX448" fmla="*/ 4505134 w 4572002"/>
              <a:gd name="connsiteY448" fmla="*/ 5706959 h 6858002"/>
              <a:gd name="connsiteX449" fmla="*/ 4508183 w 4572002"/>
              <a:gd name="connsiteY449" fmla="*/ 5733440 h 6858002"/>
              <a:gd name="connsiteX450" fmla="*/ 4517519 w 4572002"/>
              <a:gd name="connsiteY450" fmla="*/ 5781830 h 6858002"/>
              <a:gd name="connsiteX451" fmla="*/ 4519234 w 4572002"/>
              <a:gd name="connsiteY451" fmla="*/ 5790592 h 6858002"/>
              <a:gd name="connsiteX452" fmla="*/ 4542855 w 4572002"/>
              <a:gd name="connsiteY452" fmla="*/ 5864318 h 6858002"/>
              <a:gd name="connsiteX453" fmla="*/ 4544759 w 4572002"/>
              <a:gd name="connsiteY453" fmla="*/ 5902610 h 6858002"/>
              <a:gd name="connsiteX454" fmla="*/ 4544951 w 4572002"/>
              <a:gd name="connsiteY454" fmla="*/ 6012723 h 6858002"/>
              <a:gd name="connsiteX455" fmla="*/ 4541332 w 4572002"/>
              <a:gd name="connsiteY455" fmla="*/ 6059397 h 6858002"/>
              <a:gd name="connsiteX456" fmla="*/ 4527426 w 4572002"/>
              <a:gd name="connsiteY456" fmla="*/ 6171605 h 6858002"/>
              <a:gd name="connsiteX457" fmla="*/ 4520568 w 4572002"/>
              <a:gd name="connsiteY457" fmla="*/ 6242093 h 6858002"/>
              <a:gd name="connsiteX458" fmla="*/ 4509706 w 4572002"/>
              <a:gd name="connsiteY458" fmla="*/ 6323058 h 6858002"/>
              <a:gd name="connsiteX459" fmla="*/ 4502848 w 4572002"/>
              <a:gd name="connsiteY459" fmla="*/ 6415833 h 6858002"/>
              <a:gd name="connsiteX460" fmla="*/ 4482084 w 4572002"/>
              <a:gd name="connsiteY460" fmla="*/ 6584812 h 6858002"/>
              <a:gd name="connsiteX461" fmla="*/ 4460557 w 4572002"/>
              <a:gd name="connsiteY461" fmla="*/ 6748458 h 6858002"/>
              <a:gd name="connsiteX462" fmla="*/ 4441507 w 4572002"/>
              <a:gd name="connsiteY462" fmla="*/ 6815516 h 6858002"/>
              <a:gd name="connsiteX463" fmla="*/ 4431806 w 4572002"/>
              <a:gd name="connsiteY463" fmla="*/ 6858001 h 6858002"/>
              <a:gd name="connsiteX464" fmla="*/ 4259554 w 4572002"/>
              <a:gd name="connsiteY464" fmla="*/ 6858001 h 6858002"/>
              <a:gd name="connsiteX465" fmla="*/ 4259554 w 4572002"/>
              <a:gd name="connsiteY465" fmla="*/ 6858002 h 6858002"/>
              <a:gd name="connsiteX466" fmla="*/ 0 w 4572002"/>
              <a:gd name="connsiteY466" fmla="*/ 6858002 h 6858002"/>
              <a:gd name="connsiteX467" fmla="*/ 0 w 4572002"/>
              <a:gd name="connsiteY467" fmla="*/ 2 h 6858002"/>
              <a:gd name="connsiteX468" fmla="*/ 3766492 w 4572002"/>
              <a:gd name="connsiteY468" fmla="*/ 1 h 6858002"/>
              <a:gd name="connsiteX469" fmla="*/ 3769210 w 4572002"/>
              <a:gd name="connsiteY469" fmla="*/ 21486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Lst>
            <a:rect l="l" t="t" r="r" b="b"/>
            <a:pathLst>
              <a:path w="4572002" h="6858002">
                <a:moveTo>
                  <a:pt x="4214994" y="6564620"/>
                </a:moveTo>
                <a:lnTo>
                  <a:pt x="4214994" y="6564621"/>
                </a:lnTo>
                <a:cubicBezTo>
                  <a:pt x="4225281" y="6575479"/>
                  <a:pt x="4231378" y="6582147"/>
                  <a:pt x="4237474" y="6588626"/>
                </a:cubicBezTo>
                <a:lnTo>
                  <a:pt x="4254096" y="6625225"/>
                </a:lnTo>
                <a:lnTo>
                  <a:pt x="4247001" y="6662540"/>
                </a:lnTo>
                <a:lnTo>
                  <a:pt x="4247000" y="6662541"/>
                </a:lnTo>
                <a:lnTo>
                  <a:pt x="4246999" y="6662544"/>
                </a:lnTo>
                <a:lnTo>
                  <a:pt x="4235550" y="6683027"/>
                </a:lnTo>
                <a:lnTo>
                  <a:pt x="4232403" y="6702976"/>
                </a:lnTo>
                <a:lnTo>
                  <a:pt x="4232403" y="6702977"/>
                </a:lnTo>
                <a:cubicBezTo>
                  <a:pt x="4232808" y="6716169"/>
                  <a:pt x="4237951" y="6729219"/>
                  <a:pt x="4246238" y="6742553"/>
                </a:cubicBezTo>
                <a:lnTo>
                  <a:pt x="4246239" y="6742555"/>
                </a:lnTo>
                <a:lnTo>
                  <a:pt x="4265716" y="6812062"/>
                </a:lnTo>
                <a:lnTo>
                  <a:pt x="4265717" y="6812064"/>
                </a:lnTo>
                <a:lnTo>
                  <a:pt x="4265717" y="6812063"/>
                </a:lnTo>
                <a:lnTo>
                  <a:pt x="4265716" y="6812062"/>
                </a:lnTo>
                <a:lnTo>
                  <a:pt x="4260942" y="6776800"/>
                </a:lnTo>
                <a:lnTo>
                  <a:pt x="4246239" y="6742555"/>
                </a:lnTo>
                <a:lnTo>
                  <a:pt x="4246238" y="6742552"/>
                </a:lnTo>
                <a:lnTo>
                  <a:pt x="4232403" y="6702976"/>
                </a:lnTo>
                <a:lnTo>
                  <a:pt x="4246999" y="6662544"/>
                </a:lnTo>
                <a:lnTo>
                  <a:pt x="4247000" y="6662542"/>
                </a:lnTo>
                <a:lnTo>
                  <a:pt x="4247001" y="6662540"/>
                </a:lnTo>
                <a:lnTo>
                  <a:pt x="4254084" y="6645552"/>
                </a:lnTo>
                <a:lnTo>
                  <a:pt x="4254096" y="6625225"/>
                </a:lnTo>
                <a:lnTo>
                  <a:pt x="4254096" y="6625224"/>
                </a:lnTo>
                <a:cubicBezTo>
                  <a:pt x="4252000" y="6611341"/>
                  <a:pt x="4245951" y="6597578"/>
                  <a:pt x="4237474" y="6588625"/>
                </a:cubicBezTo>
                <a:close/>
                <a:moveTo>
                  <a:pt x="4295315" y="6438981"/>
                </a:moveTo>
                <a:lnTo>
                  <a:pt x="4275385" y="6463840"/>
                </a:lnTo>
                <a:lnTo>
                  <a:pt x="4275382" y="6463849"/>
                </a:lnTo>
                <a:lnTo>
                  <a:pt x="4261587" y="6513012"/>
                </a:lnTo>
                <a:lnTo>
                  <a:pt x="4242781" y="6546194"/>
                </a:lnTo>
                <a:lnTo>
                  <a:pt x="4242781" y="6546195"/>
                </a:lnTo>
                <a:lnTo>
                  <a:pt x="4259120" y="6521804"/>
                </a:lnTo>
                <a:lnTo>
                  <a:pt x="4261587" y="6513012"/>
                </a:lnTo>
                <a:lnTo>
                  <a:pt x="4264398" y="6508052"/>
                </a:lnTo>
                <a:lnTo>
                  <a:pt x="4275382" y="6463849"/>
                </a:lnTo>
                <a:lnTo>
                  <a:pt x="4275385" y="6463841"/>
                </a:lnTo>
                <a:cubicBezTo>
                  <a:pt x="4278336" y="6451650"/>
                  <a:pt x="4285813" y="6444077"/>
                  <a:pt x="4295315" y="6438981"/>
                </a:cubicBezTo>
                <a:close/>
                <a:moveTo>
                  <a:pt x="4381289" y="6365204"/>
                </a:moveTo>
                <a:lnTo>
                  <a:pt x="4380008" y="6387910"/>
                </a:lnTo>
                <a:lnTo>
                  <a:pt x="4378243" y="6391549"/>
                </a:lnTo>
                <a:lnTo>
                  <a:pt x="4370589" y="6407332"/>
                </a:lnTo>
                <a:lnTo>
                  <a:pt x="4370589" y="6407333"/>
                </a:lnTo>
                <a:lnTo>
                  <a:pt x="4378243" y="6391549"/>
                </a:lnTo>
                <a:lnTo>
                  <a:pt x="4380008" y="6387910"/>
                </a:lnTo>
                <a:close/>
                <a:moveTo>
                  <a:pt x="4142220" y="4221391"/>
                </a:moveTo>
                <a:lnTo>
                  <a:pt x="4142220" y="4221392"/>
                </a:lnTo>
                <a:cubicBezTo>
                  <a:pt x="4142982" y="4232061"/>
                  <a:pt x="4143172" y="4243873"/>
                  <a:pt x="4147936" y="4253015"/>
                </a:cubicBezTo>
                <a:cubicBezTo>
                  <a:pt x="4160129" y="4277402"/>
                  <a:pt x="4175749" y="4300071"/>
                  <a:pt x="4187752" y="4324646"/>
                </a:cubicBezTo>
                <a:lnTo>
                  <a:pt x="4196706" y="4363891"/>
                </a:lnTo>
                <a:lnTo>
                  <a:pt x="4195944" y="4482004"/>
                </a:lnTo>
                <a:cubicBezTo>
                  <a:pt x="4193276" y="4546776"/>
                  <a:pt x="4192704" y="4612500"/>
                  <a:pt x="4135934" y="4659174"/>
                </a:cubicBezTo>
                <a:cubicBezTo>
                  <a:pt x="4131362" y="4662986"/>
                  <a:pt x="4128694" y="4671176"/>
                  <a:pt x="4127932" y="4677655"/>
                </a:cubicBezTo>
                <a:cubicBezTo>
                  <a:pt x="4124313" y="4707564"/>
                  <a:pt x="4123931" y="4738235"/>
                  <a:pt x="4118025" y="4767764"/>
                </a:cubicBezTo>
                <a:cubicBezTo>
                  <a:pt x="4115644" y="4779575"/>
                  <a:pt x="4114835" y="4790387"/>
                  <a:pt x="4116716" y="4800483"/>
                </a:cubicBezTo>
                <a:lnTo>
                  <a:pt x="4116716" y="4800484"/>
                </a:lnTo>
                <a:cubicBezTo>
                  <a:pt x="4118597" y="4810581"/>
                  <a:pt x="4123170" y="4819964"/>
                  <a:pt x="4131552" y="4828917"/>
                </a:cubicBezTo>
                <a:lnTo>
                  <a:pt x="4153733" y="4863343"/>
                </a:lnTo>
                <a:lnTo>
                  <a:pt x="4161262" y="4889275"/>
                </a:lnTo>
                <a:lnTo>
                  <a:pt x="4159557" y="4912168"/>
                </a:lnTo>
                <a:cubicBezTo>
                  <a:pt x="4157842" y="4919978"/>
                  <a:pt x="4157485" y="4927122"/>
                  <a:pt x="4158155" y="4933804"/>
                </a:cubicBezTo>
                <a:lnTo>
                  <a:pt x="4158155" y="4933805"/>
                </a:lnTo>
                <a:lnTo>
                  <a:pt x="4162914" y="4952673"/>
                </a:lnTo>
                <a:lnTo>
                  <a:pt x="4165707" y="4957454"/>
                </a:lnTo>
                <a:lnTo>
                  <a:pt x="4166985" y="4961456"/>
                </a:lnTo>
                <a:cubicBezTo>
                  <a:pt x="4171496" y="4970097"/>
                  <a:pt x="4177202" y="4978394"/>
                  <a:pt x="4182989" y="4987038"/>
                </a:cubicBezTo>
                <a:cubicBezTo>
                  <a:pt x="4194228" y="5003802"/>
                  <a:pt x="4208326" y="5022853"/>
                  <a:pt x="4209468" y="5041522"/>
                </a:cubicBezTo>
                <a:cubicBezTo>
                  <a:pt x="4210087" y="5052096"/>
                  <a:pt x="4213005" y="5062300"/>
                  <a:pt x="4216684" y="5072376"/>
                </a:cubicBezTo>
                <a:lnTo>
                  <a:pt x="4222587" y="5087441"/>
                </a:lnTo>
                <a:lnTo>
                  <a:pt x="4235615" y="5133220"/>
                </a:lnTo>
                <a:lnTo>
                  <a:pt x="4235616" y="5133225"/>
                </a:lnTo>
                <a:lnTo>
                  <a:pt x="4228901" y="5166113"/>
                </a:lnTo>
                <a:lnTo>
                  <a:pt x="4228901" y="5166114"/>
                </a:lnTo>
                <a:cubicBezTo>
                  <a:pt x="4228139" y="5167638"/>
                  <a:pt x="4228712" y="5169781"/>
                  <a:pt x="4229593" y="5172091"/>
                </a:cubicBezTo>
                <a:lnTo>
                  <a:pt x="4232139" y="5179068"/>
                </a:lnTo>
                <a:cubicBezTo>
                  <a:pt x="4235759" y="5196595"/>
                  <a:pt x="4235807" y="5213598"/>
                  <a:pt x="4231973" y="5229434"/>
                </a:cubicBezTo>
                <a:lnTo>
                  <a:pt x="4225669" y="5241089"/>
                </a:lnTo>
                <a:lnTo>
                  <a:pt x="4208517" y="5272796"/>
                </a:lnTo>
                <a:cubicBezTo>
                  <a:pt x="4196871" y="5285441"/>
                  <a:pt x="4189165" y="5298595"/>
                  <a:pt x="4184613" y="5312288"/>
                </a:cubicBezTo>
                <a:lnTo>
                  <a:pt x="4183557" y="5321350"/>
                </a:lnTo>
                <a:lnTo>
                  <a:pt x="4181083" y="5326163"/>
                </a:lnTo>
                <a:lnTo>
                  <a:pt x="4179637" y="5355014"/>
                </a:lnTo>
                <a:lnTo>
                  <a:pt x="4179637" y="5355015"/>
                </a:lnTo>
                <a:cubicBezTo>
                  <a:pt x="4180286" y="5364883"/>
                  <a:pt x="4181989" y="5375003"/>
                  <a:pt x="4184513" y="5385385"/>
                </a:cubicBezTo>
                <a:cubicBezTo>
                  <a:pt x="4187752" y="5398722"/>
                  <a:pt x="4190038" y="5412058"/>
                  <a:pt x="4192704" y="5425583"/>
                </a:cubicBezTo>
                <a:cubicBezTo>
                  <a:pt x="4196514" y="5443871"/>
                  <a:pt x="4200516" y="5462352"/>
                  <a:pt x="4204327" y="5480638"/>
                </a:cubicBezTo>
                <a:lnTo>
                  <a:pt x="4208850" y="5507668"/>
                </a:lnTo>
                <a:lnTo>
                  <a:pt x="4198232" y="5531692"/>
                </a:lnTo>
                <a:lnTo>
                  <a:pt x="4198231" y="5531693"/>
                </a:lnTo>
                <a:cubicBezTo>
                  <a:pt x="4191181" y="5537600"/>
                  <a:pt x="4187989" y="5542649"/>
                  <a:pt x="4188085" y="5547578"/>
                </a:cubicBezTo>
                <a:lnTo>
                  <a:pt x="4188085" y="5547579"/>
                </a:lnTo>
                <a:cubicBezTo>
                  <a:pt x="4188180" y="5552508"/>
                  <a:pt x="4191562" y="5557318"/>
                  <a:pt x="4197659" y="5562747"/>
                </a:cubicBezTo>
                <a:cubicBezTo>
                  <a:pt x="4240332" y="5600468"/>
                  <a:pt x="4267003" y="5646190"/>
                  <a:pt x="4268907" y="5704484"/>
                </a:cubicBezTo>
                <a:cubicBezTo>
                  <a:pt x="4269289" y="5716486"/>
                  <a:pt x="4271954" y="5728679"/>
                  <a:pt x="4274812" y="5740489"/>
                </a:cubicBezTo>
                <a:cubicBezTo>
                  <a:pt x="4276527" y="5747729"/>
                  <a:pt x="4278433" y="5756494"/>
                  <a:pt x="4283578" y="5760874"/>
                </a:cubicBezTo>
                <a:cubicBezTo>
                  <a:pt x="4322821" y="5794975"/>
                  <a:pt x="4350063" y="5837458"/>
                  <a:pt x="4371973" y="5883752"/>
                </a:cubicBezTo>
                <a:lnTo>
                  <a:pt x="4371974" y="5883757"/>
                </a:lnTo>
                <a:lnTo>
                  <a:pt x="4389877" y="5935946"/>
                </a:lnTo>
                <a:lnTo>
                  <a:pt x="4389878" y="5935950"/>
                </a:lnTo>
                <a:lnTo>
                  <a:pt x="4386259" y="5993290"/>
                </a:lnTo>
                <a:lnTo>
                  <a:pt x="4386259" y="5993291"/>
                </a:lnTo>
                <a:cubicBezTo>
                  <a:pt x="4385116" y="6004531"/>
                  <a:pt x="4385306" y="6017485"/>
                  <a:pt x="4379782" y="6026440"/>
                </a:cubicBezTo>
                <a:cubicBezTo>
                  <a:pt x="4362445" y="6054825"/>
                  <a:pt x="4343778" y="6082258"/>
                  <a:pt x="4323583" y="6108738"/>
                </a:cubicBezTo>
                <a:cubicBezTo>
                  <a:pt x="4314914" y="6120074"/>
                  <a:pt x="4309961" y="6126884"/>
                  <a:pt x="4309890" y="6133314"/>
                </a:cubicBezTo>
                <a:lnTo>
                  <a:pt x="4309890" y="6133315"/>
                </a:lnTo>
                <a:lnTo>
                  <a:pt x="4313591" y="6143190"/>
                </a:lnTo>
                <a:lnTo>
                  <a:pt x="4325486" y="6155600"/>
                </a:lnTo>
                <a:lnTo>
                  <a:pt x="4325488" y="6155603"/>
                </a:lnTo>
                <a:cubicBezTo>
                  <a:pt x="4347778" y="6175798"/>
                  <a:pt x="4359398" y="6200945"/>
                  <a:pt x="4364160" y="6228757"/>
                </a:cubicBezTo>
                <a:lnTo>
                  <a:pt x="4381497" y="6361540"/>
                </a:lnTo>
                <a:lnTo>
                  <a:pt x="4381497" y="6361539"/>
                </a:lnTo>
                <a:cubicBezTo>
                  <a:pt x="4377877" y="6317151"/>
                  <a:pt x="4371590" y="6272764"/>
                  <a:pt x="4364160" y="6228756"/>
                </a:cubicBezTo>
                <a:cubicBezTo>
                  <a:pt x="4359398" y="6200944"/>
                  <a:pt x="4347778" y="6175797"/>
                  <a:pt x="4325488" y="6155602"/>
                </a:cubicBezTo>
                <a:lnTo>
                  <a:pt x="4325486" y="6155600"/>
                </a:lnTo>
                <a:lnTo>
                  <a:pt x="4309890" y="6133315"/>
                </a:lnTo>
                <a:lnTo>
                  <a:pt x="4323583" y="6108739"/>
                </a:lnTo>
                <a:cubicBezTo>
                  <a:pt x="4343778" y="6082259"/>
                  <a:pt x="4362445" y="6054826"/>
                  <a:pt x="4379782" y="6026441"/>
                </a:cubicBezTo>
                <a:cubicBezTo>
                  <a:pt x="4385306" y="6017486"/>
                  <a:pt x="4385116" y="6004532"/>
                  <a:pt x="4386259" y="5993292"/>
                </a:cubicBezTo>
                <a:lnTo>
                  <a:pt x="4386259" y="5993290"/>
                </a:lnTo>
                <a:lnTo>
                  <a:pt x="4389712" y="5964477"/>
                </a:lnTo>
                <a:lnTo>
                  <a:pt x="4389878" y="5935950"/>
                </a:lnTo>
                <a:lnTo>
                  <a:pt x="4389878" y="5935949"/>
                </a:lnTo>
                <a:lnTo>
                  <a:pt x="4389877" y="5935946"/>
                </a:lnTo>
                <a:lnTo>
                  <a:pt x="4382997" y="5909351"/>
                </a:lnTo>
                <a:lnTo>
                  <a:pt x="4371974" y="5883757"/>
                </a:lnTo>
                <a:lnTo>
                  <a:pt x="4371973" y="5883751"/>
                </a:lnTo>
                <a:cubicBezTo>
                  <a:pt x="4350063" y="5837457"/>
                  <a:pt x="4322821" y="5794974"/>
                  <a:pt x="4283578" y="5760873"/>
                </a:cubicBezTo>
                <a:cubicBezTo>
                  <a:pt x="4278433" y="5756493"/>
                  <a:pt x="4276527" y="5747728"/>
                  <a:pt x="4274812" y="5740488"/>
                </a:cubicBezTo>
                <a:cubicBezTo>
                  <a:pt x="4271954" y="5728678"/>
                  <a:pt x="4269289" y="5716485"/>
                  <a:pt x="4268907" y="5704483"/>
                </a:cubicBezTo>
                <a:cubicBezTo>
                  <a:pt x="4267003" y="5646189"/>
                  <a:pt x="4240332" y="5600467"/>
                  <a:pt x="4197659" y="5562746"/>
                </a:cubicBezTo>
                <a:lnTo>
                  <a:pt x="4188085" y="5547578"/>
                </a:lnTo>
                <a:lnTo>
                  <a:pt x="4198231" y="5531694"/>
                </a:lnTo>
                <a:lnTo>
                  <a:pt x="4198232" y="5531692"/>
                </a:lnTo>
                <a:lnTo>
                  <a:pt x="4206630" y="5520422"/>
                </a:lnTo>
                <a:lnTo>
                  <a:pt x="4208850" y="5507668"/>
                </a:lnTo>
                <a:lnTo>
                  <a:pt x="4208850" y="5507667"/>
                </a:lnTo>
                <a:cubicBezTo>
                  <a:pt x="4208803" y="5498832"/>
                  <a:pt x="4206231" y="5489497"/>
                  <a:pt x="4204327" y="5480637"/>
                </a:cubicBezTo>
                <a:cubicBezTo>
                  <a:pt x="4200516" y="5462351"/>
                  <a:pt x="4196514" y="5443870"/>
                  <a:pt x="4192704" y="5425582"/>
                </a:cubicBezTo>
                <a:cubicBezTo>
                  <a:pt x="4190038" y="5412057"/>
                  <a:pt x="4187752" y="5398721"/>
                  <a:pt x="4184513" y="5385384"/>
                </a:cubicBezTo>
                <a:lnTo>
                  <a:pt x="4179637" y="5355014"/>
                </a:lnTo>
                <a:lnTo>
                  <a:pt x="4183557" y="5321350"/>
                </a:lnTo>
                <a:lnTo>
                  <a:pt x="4208517" y="5272797"/>
                </a:lnTo>
                <a:lnTo>
                  <a:pt x="4225669" y="5241089"/>
                </a:lnTo>
                <a:lnTo>
                  <a:pt x="4231973" y="5229433"/>
                </a:lnTo>
                <a:lnTo>
                  <a:pt x="4232139" y="5179068"/>
                </a:lnTo>
                <a:lnTo>
                  <a:pt x="4232139" y="5179067"/>
                </a:lnTo>
                <a:cubicBezTo>
                  <a:pt x="4231663" y="5176876"/>
                  <a:pt x="4230473" y="5174400"/>
                  <a:pt x="4229593" y="5172090"/>
                </a:cubicBezTo>
                <a:lnTo>
                  <a:pt x="4228901" y="5166114"/>
                </a:lnTo>
                <a:lnTo>
                  <a:pt x="4235616" y="5133225"/>
                </a:lnTo>
                <a:lnTo>
                  <a:pt x="4235616" y="5133224"/>
                </a:lnTo>
                <a:lnTo>
                  <a:pt x="4235615" y="5133220"/>
                </a:lnTo>
                <a:lnTo>
                  <a:pt x="4228473" y="5102461"/>
                </a:lnTo>
                <a:lnTo>
                  <a:pt x="4222587" y="5087441"/>
                </a:lnTo>
                <a:lnTo>
                  <a:pt x="4222582" y="5087423"/>
                </a:lnTo>
                <a:cubicBezTo>
                  <a:pt x="4216496" y="5072411"/>
                  <a:pt x="4210397" y="5057381"/>
                  <a:pt x="4209468" y="5041521"/>
                </a:cubicBezTo>
                <a:cubicBezTo>
                  <a:pt x="4208326" y="5022852"/>
                  <a:pt x="4194228" y="5003801"/>
                  <a:pt x="4182989" y="4987037"/>
                </a:cubicBezTo>
                <a:lnTo>
                  <a:pt x="4165707" y="4957454"/>
                </a:lnTo>
                <a:lnTo>
                  <a:pt x="4158155" y="4933805"/>
                </a:lnTo>
                <a:lnTo>
                  <a:pt x="4159557" y="4912169"/>
                </a:lnTo>
                <a:cubicBezTo>
                  <a:pt x="4161319" y="4904358"/>
                  <a:pt x="4161831" y="4896714"/>
                  <a:pt x="4161262" y="4889276"/>
                </a:cubicBezTo>
                <a:lnTo>
                  <a:pt x="4161262" y="4889275"/>
                </a:lnTo>
                <a:lnTo>
                  <a:pt x="4156484" y="4867614"/>
                </a:lnTo>
                <a:lnTo>
                  <a:pt x="4153733" y="4863343"/>
                </a:lnTo>
                <a:lnTo>
                  <a:pt x="4151983" y="4857317"/>
                </a:lnTo>
                <a:cubicBezTo>
                  <a:pt x="4146840" y="4847214"/>
                  <a:pt x="4139839" y="4837703"/>
                  <a:pt x="4131552" y="4828916"/>
                </a:cubicBezTo>
                <a:lnTo>
                  <a:pt x="4116716" y="4800483"/>
                </a:lnTo>
                <a:lnTo>
                  <a:pt x="4118025" y="4767765"/>
                </a:lnTo>
                <a:cubicBezTo>
                  <a:pt x="4123931" y="4738236"/>
                  <a:pt x="4124313" y="4707565"/>
                  <a:pt x="4127932" y="4677656"/>
                </a:cubicBezTo>
                <a:cubicBezTo>
                  <a:pt x="4128694" y="4671177"/>
                  <a:pt x="4131362" y="4662987"/>
                  <a:pt x="4135934" y="4659175"/>
                </a:cubicBezTo>
                <a:cubicBezTo>
                  <a:pt x="4192704" y="4612501"/>
                  <a:pt x="4193276" y="4546777"/>
                  <a:pt x="4195944" y="4482005"/>
                </a:cubicBezTo>
                <a:cubicBezTo>
                  <a:pt x="4197659" y="4442762"/>
                  <a:pt x="4197659" y="4403326"/>
                  <a:pt x="4196706" y="4363891"/>
                </a:cubicBezTo>
                <a:lnTo>
                  <a:pt x="4196706" y="4363890"/>
                </a:lnTo>
                <a:cubicBezTo>
                  <a:pt x="4196514" y="4350554"/>
                  <a:pt x="4193466" y="4336457"/>
                  <a:pt x="4187752" y="4324645"/>
                </a:cubicBezTo>
                <a:cubicBezTo>
                  <a:pt x="4175749" y="4300070"/>
                  <a:pt x="4160129" y="4277401"/>
                  <a:pt x="4147936" y="4253014"/>
                </a:cubicBezTo>
                <a:close/>
                <a:moveTo>
                  <a:pt x="4211111" y="2836172"/>
                </a:moveTo>
                <a:lnTo>
                  <a:pt x="4202421" y="2848793"/>
                </a:lnTo>
                <a:cubicBezTo>
                  <a:pt x="4197421" y="2865010"/>
                  <a:pt x="4191562" y="2881307"/>
                  <a:pt x="4186816" y="2897785"/>
                </a:cubicBezTo>
                <a:lnTo>
                  <a:pt x="4185787" y="2903551"/>
                </a:lnTo>
                <a:lnTo>
                  <a:pt x="4182513" y="2914328"/>
                </a:lnTo>
                <a:lnTo>
                  <a:pt x="4177882" y="2947858"/>
                </a:lnTo>
                <a:lnTo>
                  <a:pt x="4177881" y="2947862"/>
                </a:lnTo>
                <a:lnTo>
                  <a:pt x="4177881" y="2947863"/>
                </a:lnTo>
                <a:cubicBezTo>
                  <a:pt x="4177512" y="2959157"/>
                  <a:pt x="4178512" y="2970576"/>
                  <a:pt x="4181465" y="2982149"/>
                </a:cubicBezTo>
                <a:lnTo>
                  <a:pt x="4193158" y="3077402"/>
                </a:lnTo>
                <a:lnTo>
                  <a:pt x="4180703" y="3172654"/>
                </a:lnTo>
                <a:cubicBezTo>
                  <a:pt x="4154794" y="3276480"/>
                  <a:pt x="4127362" y="3380305"/>
                  <a:pt x="4133076" y="3489467"/>
                </a:cubicBezTo>
                <a:cubicBezTo>
                  <a:pt x="4134028" y="3507563"/>
                  <a:pt x="4122407" y="3529090"/>
                  <a:pt x="4110977" y="3544713"/>
                </a:cubicBezTo>
                <a:cubicBezTo>
                  <a:pt x="4100119" y="3559668"/>
                  <a:pt x="4094260" y="3566812"/>
                  <a:pt x="4093355" y="3574408"/>
                </a:cubicBezTo>
                <a:lnTo>
                  <a:pt x="4093355" y="3574409"/>
                </a:lnTo>
                <a:cubicBezTo>
                  <a:pt x="4092450" y="3582005"/>
                  <a:pt x="4096499" y="3590054"/>
                  <a:pt x="4105453" y="3606818"/>
                </a:cubicBezTo>
                <a:cubicBezTo>
                  <a:pt x="4109835" y="3614820"/>
                  <a:pt x="4112501" y="3624726"/>
                  <a:pt x="4118979" y="3630633"/>
                </a:cubicBezTo>
                <a:lnTo>
                  <a:pt x="4136708" y="3654416"/>
                </a:lnTo>
                <a:lnTo>
                  <a:pt x="4140382" y="3668940"/>
                </a:lnTo>
                <a:lnTo>
                  <a:pt x="4143220" y="3680164"/>
                </a:lnTo>
                <a:lnTo>
                  <a:pt x="4139172" y="3734837"/>
                </a:lnTo>
                <a:lnTo>
                  <a:pt x="4139172" y="3734838"/>
                </a:lnTo>
                <a:cubicBezTo>
                  <a:pt x="4138220" y="3741316"/>
                  <a:pt x="4136886" y="3749126"/>
                  <a:pt x="4139554" y="3754653"/>
                </a:cubicBezTo>
                <a:lnTo>
                  <a:pt x="4145911" y="3789776"/>
                </a:lnTo>
                <a:lnTo>
                  <a:pt x="4130980" y="3822472"/>
                </a:lnTo>
                <a:cubicBezTo>
                  <a:pt x="4123932" y="3831902"/>
                  <a:pt x="4118312" y="3842046"/>
                  <a:pt x="4116645" y="3852619"/>
                </a:cubicBezTo>
                <a:lnTo>
                  <a:pt x="4116645" y="3852620"/>
                </a:lnTo>
                <a:lnTo>
                  <a:pt x="4117425" y="3868764"/>
                </a:lnTo>
                <a:lnTo>
                  <a:pt x="4126028" y="3885337"/>
                </a:lnTo>
                <a:lnTo>
                  <a:pt x="4126028" y="3885339"/>
                </a:lnTo>
                <a:cubicBezTo>
                  <a:pt x="4135744" y="3897722"/>
                  <a:pt x="4143150" y="3910319"/>
                  <a:pt x="4148409" y="3923125"/>
                </a:cubicBezTo>
                <a:lnTo>
                  <a:pt x="4157913" y="3962160"/>
                </a:lnTo>
                <a:lnTo>
                  <a:pt x="4142221" y="4043838"/>
                </a:lnTo>
                <a:lnTo>
                  <a:pt x="4142220" y="4043839"/>
                </a:lnTo>
                <a:cubicBezTo>
                  <a:pt x="4133457" y="4063842"/>
                  <a:pt x="4128075" y="4083702"/>
                  <a:pt x="4127099" y="4103825"/>
                </a:cubicBezTo>
                <a:lnTo>
                  <a:pt x="4127099" y="4103826"/>
                </a:lnTo>
                <a:lnTo>
                  <a:pt x="4129066" y="4134256"/>
                </a:lnTo>
                <a:lnTo>
                  <a:pt x="4138410" y="4165382"/>
                </a:lnTo>
                <a:lnTo>
                  <a:pt x="4138410" y="4165384"/>
                </a:lnTo>
                <a:lnTo>
                  <a:pt x="4142315" y="4192388"/>
                </a:lnTo>
                <a:lnTo>
                  <a:pt x="4142315" y="4192387"/>
                </a:lnTo>
                <a:cubicBezTo>
                  <a:pt x="4142411" y="4182767"/>
                  <a:pt x="4141839" y="4173480"/>
                  <a:pt x="4138410" y="4165383"/>
                </a:cubicBezTo>
                <a:lnTo>
                  <a:pt x="4138410" y="4165382"/>
                </a:lnTo>
                <a:lnTo>
                  <a:pt x="4127099" y="4103826"/>
                </a:lnTo>
                <a:lnTo>
                  <a:pt x="4142220" y="4043840"/>
                </a:lnTo>
                <a:lnTo>
                  <a:pt x="4142221" y="4043838"/>
                </a:lnTo>
                <a:lnTo>
                  <a:pt x="4155523" y="4002410"/>
                </a:lnTo>
                <a:lnTo>
                  <a:pt x="4157913" y="3962160"/>
                </a:lnTo>
                <a:lnTo>
                  <a:pt x="4157913" y="3962159"/>
                </a:lnTo>
                <a:cubicBezTo>
                  <a:pt x="4155651" y="3935727"/>
                  <a:pt x="4145460" y="3910104"/>
                  <a:pt x="4126028" y="3885338"/>
                </a:cubicBezTo>
                <a:lnTo>
                  <a:pt x="4126028" y="3885337"/>
                </a:lnTo>
                <a:lnTo>
                  <a:pt x="4116645" y="3852620"/>
                </a:lnTo>
                <a:lnTo>
                  <a:pt x="4130980" y="3822473"/>
                </a:lnTo>
                <a:cubicBezTo>
                  <a:pt x="4139172" y="3811614"/>
                  <a:pt x="4144316" y="3800897"/>
                  <a:pt x="4145911" y="3789777"/>
                </a:cubicBezTo>
                <a:lnTo>
                  <a:pt x="4145911" y="3789776"/>
                </a:lnTo>
                <a:cubicBezTo>
                  <a:pt x="4147507" y="3778655"/>
                  <a:pt x="4145554" y="3767130"/>
                  <a:pt x="4139554" y="3754652"/>
                </a:cubicBezTo>
                <a:lnTo>
                  <a:pt x="4139172" y="3734838"/>
                </a:lnTo>
                <a:lnTo>
                  <a:pt x="4143220" y="3680164"/>
                </a:lnTo>
                <a:lnTo>
                  <a:pt x="4143220" y="3680163"/>
                </a:lnTo>
                <a:lnTo>
                  <a:pt x="4140382" y="3668940"/>
                </a:lnTo>
                <a:lnTo>
                  <a:pt x="4136708" y="3654416"/>
                </a:lnTo>
                <a:lnTo>
                  <a:pt x="4136708" y="3654416"/>
                </a:lnTo>
                <a:lnTo>
                  <a:pt x="4136708" y="3654415"/>
                </a:lnTo>
                <a:cubicBezTo>
                  <a:pt x="4132898" y="3646123"/>
                  <a:pt x="4127219" y="3638157"/>
                  <a:pt x="4118979" y="3630632"/>
                </a:cubicBezTo>
                <a:cubicBezTo>
                  <a:pt x="4112501" y="3624725"/>
                  <a:pt x="4109835" y="3614819"/>
                  <a:pt x="4105453" y="3606817"/>
                </a:cubicBezTo>
                <a:cubicBezTo>
                  <a:pt x="4100976" y="3598435"/>
                  <a:pt x="4097725" y="3592232"/>
                  <a:pt x="4095707" y="3587174"/>
                </a:cubicBezTo>
                <a:lnTo>
                  <a:pt x="4093355" y="3574408"/>
                </a:lnTo>
                <a:lnTo>
                  <a:pt x="4098434" y="3562321"/>
                </a:lnTo>
                <a:cubicBezTo>
                  <a:pt x="4101369" y="3557716"/>
                  <a:pt x="4105548" y="3552191"/>
                  <a:pt x="4110977" y="3544714"/>
                </a:cubicBezTo>
                <a:cubicBezTo>
                  <a:pt x="4122407" y="3529091"/>
                  <a:pt x="4134028" y="3507564"/>
                  <a:pt x="4133076" y="3489468"/>
                </a:cubicBezTo>
                <a:cubicBezTo>
                  <a:pt x="4127362" y="3380306"/>
                  <a:pt x="4154794" y="3276481"/>
                  <a:pt x="4180703" y="3172655"/>
                </a:cubicBezTo>
                <a:cubicBezTo>
                  <a:pt x="4188705" y="3140650"/>
                  <a:pt x="4192943" y="3109026"/>
                  <a:pt x="4193158" y="3077402"/>
                </a:cubicBezTo>
                <a:lnTo>
                  <a:pt x="4193158" y="3077401"/>
                </a:lnTo>
                <a:cubicBezTo>
                  <a:pt x="4193372" y="3045777"/>
                  <a:pt x="4189562" y="3014153"/>
                  <a:pt x="4181465" y="2982148"/>
                </a:cubicBezTo>
                <a:lnTo>
                  <a:pt x="4177881" y="2947863"/>
                </a:lnTo>
                <a:lnTo>
                  <a:pt x="4177882" y="2947858"/>
                </a:lnTo>
                <a:lnTo>
                  <a:pt x="4185787" y="2903551"/>
                </a:lnTo>
                <a:lnTo>
                  <a:pt x="4202421" y="2848794"/>
                </a:lnTo>
                <a:cubicBezTo>
                  <a:pt x="4203754" y="2844317"/>
                  <a:pt x="4207040" y="2839983"/>
                  <a:pt x="4211111" y="2836173"/>
                </a:cubicBezTo>
                <a:close/>
                <a:moveTo>
                  <a:pt x="3726625" y="1508458"/>
                </a:moveTo>
                <a:lnTo>
                  <a:pt x="3698531" y="1596214"/>
                </a:lnTo>
                <a:cubicBezTo>
                  <a:pt x="3696054" y="1604979"/>
                  <a:pt x="3697579" y="1615837"/>
                  <a:pt x="3700436" y="1624981"/>
                </a:cubicBezTo>
                <a:cubicBezTo>
                  <a:pt x="3710152" y="1656224"/>
                  <a:pt x="3734537" y="1676037"/>
                  <a:pt x="3757017" y="1697754"/>
                </a:cubicBezTo>
                <a:cubicBezTo>
                  <a:pt x="3766924" y="1707280"/>
                  <a:pt x="3773972" y="1720424"/>
                  <a:pt x="3779686" y="1733189"/>
                </a:cubicBezTo>
                <a:cubicBezTo>
                  <a:pt x="3794357" y="1766336"/>
                  <a:pt x="3807501" y="1800247"/>
                  <a:pt x="3821407" y="1833776"/>
                </a:cubicBezTo>
                <a:cubicBezTo>
                  <a:pt x="3822741" y="1837014"/>
                  <a:pt x="3826170" y="1839680"/>
                  <a:pt x="3829028" y="1842159"/>
                </a:cubicBezTo>
                <a:cubicBezTo>
                  <a:pt x="3859129" y="1866923"/>
                  <a:pt x="3889418" y="1891498"/>
                  <a:pt x="3919519" y="1916455"/>
                </a:cubicBezTo>
                <a:cubicBezTo>
                  <a:pt x="3925233" y="1921217"/>
                  <a:pt x="3929425" y="1928077"/>
                  <a:pt x="3934949" y="1933220"/>
                </a:cubicBezTo>
                <a:cubicBezTo>
                  <a:pt x="3942569" y="1940460"/>
                  <a:pt x="3949810" y="1949604"/>
                  <a:pt x="3958954" y="1953414"/>
                </a:cubicBezTo>
                <a:cubicBezTo>
                  <a:pt x="3987719" y="1965225"/>
                  <a:pt x="4000103" y="1987895"/>
                  <a:pt x="4005437" y="2016470"/>
                </a:cubicBezTo>
                <a:cubicBezTo>
                  <a:pt x="4010390" y="2042571"/>
                  <a:pt x="4014582" y="2068670"/>
                  <a:pt x="4020296" y="2094579"/>
                </a:cubicBezTo>
                <a:cubicBezTo>
                  <a:pt x="4027154" y="2126202"/>
                  <a:pt x="4034584" y="2157637"/>
                  <a:pt x="4042967" y="2188880"/>
                </a:cubicBezTo>
                <a:cubicBezTo>
                  <a:pt x="4046587" y="2202405"/>
                  <a:pt x="4050777" y="2216693"/>
                  <a:pt x="4058207" y="2228315"/>
                </a:cubicBezTo>
                <a:cubicBezTo>
                  <a:pt x="4078782" y="2260891"/>
                  <a:pt x="4092688" y="2295754"/>
                  <a:pt x="4087164" y="2334045"/>
                </a:cubicBezTo>
                <a:cubicBezTo>
                  <a:pt x="4082782" y="2364716"/>
                  <a:pt x="4094022" y="2390435"/>
                  <a:pt x="4111549" y="2409486"/>
                </a:cubicBezTo>
                <a:cubicBezTo>
                  <a:pt x="4119503" y="2418155"/>
                  <a:pt x="4125016" y="2426977"/>
                  <a:pt x="4128650" y="2435913"/>
                </a:cubicBezTo>
                <a:lnTo>
                  <a:pt x="4134481" y="2463018"/>
                </a:lnTo>
                <a:lnTo>
                  <a:pt x="4125839" y="2518262"/>
                </a:lnTo>
                <a:lnTo>
                  <a:pt x="4125838" y="2518264"/>
                </a:lnTo>
                <a:cubicBezTo>
                  <a:pt x="4123171" y="2527790"/>
                  <a:pt x="4122027" y="2536457"/>
                  <a:pt x="4122194" y="2545006"/>
                </a:cubicBezTo>
                <a:lnTo>
                  <a:pt x="4122194" y="2545007"/>
                </a:lnTo>
                <a:cubicBezTo>
                  <a:pt x="4122360" y="2553556"/>
                  <a:pt x="4123837" y="2561986"/>
                  <a:pt x="4126408" y="2571035"/>
                </a:cubicBezTo>
                <a:cubicBezTo>
                  <a:pt x="4138410" y="2612946"/>
                  <a:pt x="4170987" y="2640951"/>
                  <a:pt x="4199563" y="2668002"/>
                </a:cubicBezTo>
                <a:cubicBezTo>
                  <a:pt x="4223947" y="2691055"/>
                  <a:pt x="4237663" y="2716964"/>
                  <a:pt x="4247953" y="2745349"/>
                </a:cubicBezTo>
                <a:lnTo>
                  <a:pt x="4247954" y="2745352"/>
                </a:lnTo>
                <a:lnTo>
                  <a:pt x="4253873" y="2778006"/>
                </a:lnTo>
                <a:lnTo>
                  <a:pt x="4253453" y="2785440"/>
                </a:lnTo>
                <a:lnTo>
                  <a:pt x="4243374" y="2811780"/>
                </a:lnTo>
                <a:lnTo>
                  <a:pt x="4243371" y="2811787"/>
                </a:lnTo>
                <a:lnTo>
                  <a:pt x="4243372" y="2811787"/>
                </a:lnTo>
                <a:lnTo>
                  <a:pt x="4243374" y="2811780"/>
                </a:lnTo>
                <a:lnTo>
                  <a:pt x="4253025" y="2793023"/>
                </a:lnTo>
                <a:lnTo>
                  <a:pt x="4253453" y="2785440"/>
                </a:lnTo>
                <a:lnTo>
                  <a:pt x="4254654" y="2782305"/>
                </a:lnTo>
                <a:lnTo>
                  <a:pt x="4253873" y="2778006"/>
                </a:lnTo>
                <a:lnTo>
                  <a:pt x="4254284" y="2770758"/>
                </a:lnTo>
                <a:lnTo>
                  <a:pt x="4247954" y="2745352"/>
                </a:lnTo>
                <a:lnTo>
                  <a:pt x="4247953" y="2745348"/>
                </a:lnTo>
                <a:cubicBezTo>
                  <a:pt x="4237663" y="2716963"/>
                  <a:pt x="4223947" y="2691054"/>
                  <a:pt x="4199563" y="2668001"/>
                </a:cubicBezTo>
                <a:cubicBezTo>
                  <a:pt x="4170987" y="2640950"/>
                  <a:pt x="4138410" y="2612945"/>
                  <a:pt x="4126408" y="2571034"/>
                </a:cubicBezTo>
                <a:lnTo>
                  <a:pt x="4122194" y="2545007"/>
                </a:lnTo>
                <a:lnTo>
                  <a:pt x="4125838" y="2518265"/>
                </a:lnTo>
                <a:lnTo>
                  <a:pt x="4125839" y="2518262"/>
                </a:lnTo>
                <a:lnTo>
                  <a:pt x="4132419" y="2490551"/>
                </a:lnTo>
                <a:lnTo>
                  <a:pt x="4134481" y="2463018"/>
                </a:lnTo>
                <a:lnTo>
                  <a:pt x="4134481" y="2463017"/>
                </a:lnTo>
                <a:cubicBezTo>
                  <a:pt x="4133600" y="2444777"/>
                  <a:pt x="4127457" y="2426822"/>
                  <a:pt x="4111549" y="2409485"/>
                </a:cubicBezTo>
                <a:cubicBezTo>
                  <a:pt x="4094022" y="2390434"/>
                  <a:pt x="4082782" y="2364715"/>
                  <a:pt x="4087164" y="2334044"/>
                </a:cubicBezTo>
                <a:cubicBezTo>
                  <a:pt x="4092688" y="2295753"/>
                  <a:pt x="4078782" y="2260890"/>
                  <a:pt x="4058207" y="2228314"/>
                </a:cubicBezTo>
                <a:cubicBezTo>
                  <a:pt x="4050777" y="2216692"/>
                  <a:pt x="4046587" y="2202404"/>
                  <a:pt x="4042967" y="2188879"/>
                </a:cubicBezTo>
                <a:cubicBezTo>
                  <a:pt x="4034584" y="2157636"/>
                  <a:pt x="4027154" y="2126201"/>
                  <a:pt x="4020296" y="2094578"/>
                </a:cubicBezTo>
                <a:cubicBezTo>
                  <a:pt x="4014582" y="2068669"/>
                  <a:pt x="4010390" y="2042570"/>
                  <a:pt x="4005437" y="2016469"/>
                </a:cubicBezTo>
                <a:cubicBezTo>
                  <a:pt x="4000103" y="1987894"/>
                  <a:pt x="3987719" y="1965224"/>
                  <a:pt x="3958954" y="1953413"/>
                </a:cubicBezTo>
                <a:cubicBezTo>
                  <a:pt x="3949810" y="1949603"/>
                  <a:pt x="3942569" y="1940459"/>
                  <a:pt x="3934949" y="1933219"/>
                </a:cubicBezTo>
                <a:cubicBezTo>
                  <a:pt x="3929425" y="1928076"/>
                  <a:pt x="3925233" y="1921216"/>
                  <a:pt x="3919519" y="1916454"/>
                </a:cubicBezTo>
                <a:cubicBezTo>
                  <a:pt x="3889418" y="1891497"/>
                  <a:pt x="3859129" y="1866922"/>
                  <a:pt x="3829028" y="1842158"/>
                </a:cubicBezTo>
                <a:cubicBezTo>
                  <a:pt x="3826170" y="1839679"/>
                  <a:pt x="3822741" y="1837013"/>
                  <a:pt x="3821407" y="1833775"/>
                </a:cubicBezTo>
                <a:cubicBezTo>
                  <a:pt x="3807501" y="1800246"/>
                  <a:pt x="3794358" y="1766335"/>
                  <a:pt x="3779686" y="1733188"/>
                </a:cubicBezTo>
                <a:cubicBezTo>
                  <a:pt x="3773972" y="1720423"/>
                  <a:pt x="3766924" y="1707279"/>
                  <a:pt x="3757018" y="1697753"/>
                </a:cubicBezTo>
                <a:cubicBezTo>
                  <a:pt x="3734538" y="1676036"/>
                  <a:pt x="3710152" y="1656223"/>
                  <a:pt x="3700436" y="1624980"/>
                </a:cubicBezTo>
                <a:cubicBezTo>
                  <a:pt x="3697580" y="1615836"/>
                  <a:pt x="3696055" y="1604978"/>
                  <a:pt x="3698532" y="1596213"/>
                </a:cubicBezTo>
                <a:close/>
                <a:moveTo>
                  <a:pt x="3745230" y="1459073"/>
                </a:moveTo>
                <a:lnTo>
                  <a:pt x="3745229" y="1459074"/>
                </a:lnTo>
                <a:lnTo>
                  <a:pt x="3736012" y="1481572"/>
                </a:lnTo>
                <a:close/>
                <a:moveTo>
                  <a:pt x="3764423" y="1268758"/>
                </a:moveTo>
                <a:cubicBezTo>
                  <a:pt x="3764875" y="1275402"/>
                  <a:pt x="3766447" y="1281689"/>
                  <a:pt x="3769590" y="1286070"/>
                </a:cubicBezTo>
                <a:cubicBezTo>
                  <a:pt x="3784163" y="1306930"/>
                  <a:pt x="3790403" y="1328553"/>
                  <a:pt x="3791927" y="1350628"/>
                </a:cubicBezTo>
                <a:lnTo>
                  <a:pt x="3786333" y="1413840"/>
                </a:lnTo>
                <a:lnTo>
                  <a:pt x="3791928" y="1350627"/>
                </a:lnTo>
                <a:cubicBezTo>
                  <a:pt x="3790403" y="1328552"/>
                  <a:pt x="3784164" y="1306930"/>
                  <a:pt x="3769590" y="1286069"/>
                </a:cubicBezTo>
                <a:close/>
                <a:moveTo>
                  <a:pt x="3706152" y="773035"/>
                </a:moveTo>
                <a:lnTo>
                  <a:pt x="3706152" y="773036"/>
                </a:lnTo>
                <a:cubicBezTo>
                  <a:pt x="3708438" y="800277"/>
                  <a:pt x="3711676" y="827330"/>
                  <a:pt x="3714152" y="854380"/>
                </a:cubicBezTo>
                <a:cubicBezTo>
                  <a:pt x="3716438" y="878957"/>
                  <a:pt x="3717200" y="903723"/>
                  <a:pt x="3745205" y="915344"/>
                </a:cubicBezTo>
                <a:cubicBezTo>
                  <a:pt x="3749587" y="917060"/>
                  <a:pt x="3752825" y="922774"/>
                  <a:pt x="3755683" y="927156"/>
                </a:cubicBezTo>
                <a:cubicBezTo>
                  <a:pt x="3799691" y="994786"/>
                  <a:pt x="3798547" y="1030981"/>
                  <a:pt x="3752063" y="1097088"/>
                </a:cubicBezTo>
                <a:cubicBezTo>
                  <a:pt x="3747301" y="1103946"/>
                  <a:pt x="3743871" y="1118614"/>
                  <a:pt x="3747681" y="1123186"/>
                </a:cubicBezTo>
                <a:cubicBezTo>
                  <a:pt x="3763493" y="1142618"/>
                  <a:pt x="3770542" y="1162954"/>
                  <a:pt x="3772400" y="1184029"/>
                </a:cubicBezTo>
                <a:cubicBezTo>
                  <a:pt x="3770542" y="1162954"/>
                  <a:pt x="3763494" y="1142617"/>
                  <a:pt x="3747682" y="1123185"/>
                </a:cubicBezTo>
                <a:cubicBezTo>
                  <a:pt x="3743872" y="1118613"/>
                  <a:pt x="3747302" y="1103945"/>
                  <a:pt x="3752064" y="1097087"/>
                </a:cubicBezTo>
                <a:cubicBezTo>
                  <a:pt x="3798548" y="1030980"/>
                  <a:pt x="3799692" y="994785"/>
                  <a:pt x="3755684" y="927155"/>
                </a:cubicBezTo>
                <a:cubicBezTo>
                  <a:pt x="3752826" y="922773"/>
                  <a:pt x="3749588" y="917059"/>
                  <a:pt x="3745206" y="915343"/>
                </a:cubicBezTo>
                <a:cubicBezTo>
                  <a:pt x="3717200" y="903722"/>
                  <a:pt x="3716438" y="878956"/>
                  <a:pt x="3714152" y="854379"/>
                </a:cubicBezTo>
                <a:close/>
                <a:moveTo>
                  <a:pt x="3761553" y="517851"/>
                </a:moveTo>
                <a:lnTo>
                  <a:pt x="3752635" y="556048"/>
                </a:lnTo>
                <a:cubicBezTo>
                  <a:pt x="3750539" y="564049"/>
                  <a:pt x="3745015" y="572623"/>
                  <a:pt x="3746157" y="580051"/>
                </a:cubicBezTo>
                <a:cubicBezTo>
                  <a:pt x="3749491" y="601579"/>
                  <a:pt x="3747062" y="622201"/>
                  <a:pt x="3742776" y="642538"/>
                </a:cubicBezTo>
                <a:lnTo>
                  <a:pt x="3730253" y="694928"/>
                </a:lnTo>
                <a:lnTo>
                  <a:pt x="3742777" y="642537"/>
                </a:lnTo>
                <a:cubicBezTo>
                  <a:pt x="3747063" y="622201"/>
                  <a:pt x="3749492" y="601578"/>
                  <a:pt x="3746158" y="580050"/>
                </a:cubicBezTo>
                <a:cubicBezTo>
                  <a:pt x="3745016" y="572622"/>
                  <a:pt x="3750540" y="564048"/>
                  <a:pt x="3752636" y="556047"/>
                </a:cubicBezTo>
                <a:close/>
                <a:moveTo>
                  <a:pt x="3774848" y="298169"/>
                </a:moveTo>
                <a:lnTo>
                  <a:pt x="3760065" y="313534"/>
                </a:lnTo>
                <a:cubicBezTo>
                  <a:pt x="3755873" y="316390"/>
                  <a:pt x="3758159" y="330299"/>
                  <a:pt x="3759493" y="338871"/>
                </a:cubicBezTo>
                <a:lnTo>
                  <a:pt x="3759500" y="338900"/>
                </a:lnTo>
                <a:lnTo>
                  <a:pt x="3769400" y="395640"/>
                </a:lnTo>
                <a:lnTo>
                  <a:pt x="3765590" y="367328"/>
                </a:lnTo>
                <a:lnTo>
                  <a:pt x="3759500" y="338900"/>
                </a:lnTo>
                <a:lnTo>
                  <a:pt x="3759494" y="338870"/>
                </a:lnTo>
                <a:cubicBezTo>
                  <a:pt x="3758160" y="330298"/>
                  <a:pt x="3755874" y="316389"/>
                  <a:pt x="3760066" y="313533"/>
                </a:cubicBezTo>
                <a:close/>
                <a:moveTo>
                  <a:pt x="3782393" y="281568"/>
                </a:moveTo>
                <a:lnTo>
                  <a:pt x="3777498" y="295415"/>
                </a:lnTo>
                <a:lnTo>
                  <a:pt x="3777499" y="295415"/>
                </a:lnTo>
                <a:close/>
                <a:moveTo>
                  <a:pt x="3769073" y="24486"/>
                </a:moveTo>
                <a:lnTo>
                  <a:pt x="3766810" y="74129"/>
                </a:lnTo>
                <a:cubicBezTo>
                  <a:pt x="3767733" y="91492"/>
                  <a:pt x="3770043" y="108703"/>
                  <a:pt x="3772734" y="125861"/>
                </a:cubicBezTo>
                <a:lnTo>
                  <a:pt x="3777129" y="153387"/>
                </a:lnTo>
                <a:lnTo>
                  <a:pt x="3785402" y="228944"/>
                </a:lnTo>
                <a:lnTo>
                  <a:pt x="3780943" y="177271"/>
                </a:lnTo>
                <a:lnTo>
                  <a:pt x="3777129" y="153387"/>
                </a:lnTo>
                <a:lnTo>
                  <a:pt x="3776930" y="151569"/>
                </a:lnTo>
                <a:cubicBezTo>
                  <a:pt x="3772700" y="125876"/>
                  <a:pt x="3768195" y="100174"/>
                  <a:pt x="3766811" y="74129"/>
                </a:cubicBezTo>
                <a:close/>
                <a:moveTo>
                  <a:pt x="3766492" y="0"/>
                </a:moveTo>
                <a:lnTo>
                  <a:pt x="4230600" y="0"/>
                </a:lnTo>
                <a:lnTo>
                  <a:pt x="4229473" y="2817"/>
                </a:lnTo>
                <a:cubicBezTo>
                  <a:pt x="4221092" y="21486"/>
                  <a:pt x="4218423" y="43012"/>
                  <a:pt x="4215375" y="63587"/>
                </a:cubicBezTo>
                <a:cubicBezTo>
                  <a:pt x="4209851" y="101308"/>
                  <a:pt x="4206421" y="139219"/>
                  <a:pt x="4201468" y="176939"/>
                </a:cubicBezTo>
                <a:cubicBezTo>
                  <a:pt x="4200325" y="184941"/>
                  <a:pt x="4198231" y="194085"/>
                  <a:pt x="4193466" y="200182"/>
                </a:cubicBezTo>
                <a:cubicBezTo>
                  <a:pt x="4161461" y="241901"/>
                  <a:pt x="4152508" y="292579"/>
                  <a:pt x="4155554" y="340774"/>
                </a:cubicBezTo>
                <a:cubicBezTo>
                  <a:pt x="4157843" y="378686"/>
                  <a:pt x="4159557" y="415835"/>
                  <a:pt x="4156319" y="453364"/>
                </a:cubicBezTo>
                <a:cubicBezTo>
                  <a:pt x="4156127" y="456222"/>
                  <a:pt x="4156509" y="460032"/>
                  <a:pt x="4158033" y="462126"/>
                </a:cubicBezTo>
                <a:cubicBezTo>
                  <a:pt x="4168129" y="475081"/>
                  <a:pt x="4168891" y="488607"/>
                  <a:pt x="4170605" y="505182"/>
                </a:cubicBezTo>
                <a:cubicBezTo>
                  <a:pt x="4173083" y="528615"/>
                  <a:pt x="4171367" y="550141"/>
                  <a:pt x="4167177" y="571860"/>
                </a:cubicBezTo>
                <a:cubicBezTo>
                  <a:pt x="4164129" y="587672"/>
                  <a:pt x="4157843" y="603673"/>
                  <a:pt x="4149840" y="617772"/>
                </a:cubicBezTo>
                <a:cubicBezTo>
                  <a:pt x="4138600" y="637392"/>
                  <a:pt x="4134220" y="656255"/>
                  <a:pt x="4149078" y="674923"/>
                </a:cubicBezTo>
                <a:cubicBezTo>
                  <a:pt x="4164891" y="695116"/>
                  <a:pt x="4159367" y="717977"/>
                  <a:pt x="4159937" y="740268"/>
                </a:cubicBezTo>
                <a:cubicBezTo>
                  <a:pt x="4160129" y="749982"/>
                  <a:pt x="4159747" y="760270"/>
                  <a:pt x="4162223" y="769605"/>
                </a:cubicBezTo>
                <a:cubicBezTo>
                  <a:pt x="4169273" y="796655"/>
                  <a:pt x="4179941" y="822756"/>
                  <a:pt x="4184703" y="850189"/>
                </a:cubicBezTo>
                <a:cubicBezTo>
                  <a:pt x="4187370" y="865430"/>
                  <a:pt x="4182607" y="882384"/>
                  <a:pt x="4179179" y="898198"/>
                </a:cubicBezTo>
                <a:cubicBezTo>
                  <a:pt x="4175559" y="914200"/>
                  <a:pt x="4170035" y="930011"/>
                  <a:pt x="4164319" y="945444"/>
                </a:cubicBezTo>
                <a:cubicBezTo>
                  <a:pt x="4160509" y="955920"/>
                  <a:pt x="4156889" y="967350"/>
                  <a:pt x="4150030" y="975733"/>
                </a:cubicBezTo>
                <a:cubicBezTo>
                  <a:pt x="4134410" y="994785"/>
                  <a:pt x="4131742" y="1014406"/>
                  <a:pt x="4139934" y="1036887"/>
                </a:cubicBezTo>
                <a:cubicBezTo>
                  <a:pt x="4141268" y="1040315"/>
                  <a:pt x="4141268" y="1044315"/>
                  <a:pt x="4141458" y="1048125"/>
                </a:cubicBezTo>
                <a:cubicBezTo>
                  <a:pt x="4145458" y="1109091"/>
                  <a:pt x="4147936" y="1170051"/>
                  <a:pt x="4154032" y="1230633"/>
                </a:cubicBezTo>
                <a:cubicBezTo>
                  <a:pt x="4156509" y="1255206"/>
                  <a:pt x="4167367" y="1278829"/>
                  <a:pt x="4174225" y="1303024"/>
                </a:cubicBezTo>
                <a:cubicBezTo>
                  <a:pt x="4175559" y="1307978"/>
                  <a:pt x="4177655" y="1313504"/>
                  <a:pt x="4176701" y="1318456"/>
                </a:cubicBezTo>
                <a:cubicBezTo>
                  <a:pt x="4167177" y="1372368"/>
                  <a:pt x="4181083" y="1422854"/>
                  <a:pt x="4199372" y="1472575"/>
                </a:cubicBezTo>
                <a:cubicBezTo>
                  <a:pt x="4201278" y="1477717"/>
                  <a:pt x="4200706" y="1484004"/>
                  <a:pt x="4200325" y="1489720"/>
                </a:cubicBezTo>
                <a:cubicBezTo>
                  <a:pt x="4198993" y="1505724"/>
                  <a:pt x="4192324" y="1523059"/>
                  <a:pt x="4196324" y="1537537"/>
                </a:cubicBezTo>
                <a:cubicBezTo>
                  <a:pt x="4207374" y="1576019"/>
                  <a:pt x="4220709" y="1614120"/>
                  <a:pt x="4237474" y="1650317"/>
                </a:cubicBezTo>
                <a:cubicBezTo>
                  <a:pt x="4254428" y="1687086"/>
                  <a:pt x="4268716" y="1721185"/>
                  <a:pt x="4251572" y="1763287"/>
                </a:cubicBezTo>
                <a:cubicBezTo>
                  <a:pt x="4244332" y="1781194"/>
                  <a:pt x="4249476" y="1804816"/>
                  <a:pt x="4251380" y="1825393"/>
                </a:cubicBezTo>
                <a:cubicBezTo>
                  <a:pt x="4252904" y="1840441"/>
                  <a:pt x="4261478" y="1854920"/>
                  <a:pt x="4261478" y="1869780"/>
                </a:cubicBezTo>
                <a:cubicBezTo>
                  <a:pt x="4261478" y="1909408"/>
                  <a:pt x="4271574" y="1944649"/>
                  <a:pt x="4292149" y="1978940"/>
                </a:cubicBezTo>
                <a:cubicBezTo>
                  <a:pt x="4300150" y="1992279"/>
                  <a:pt x="4294815" y="2013043"/>
                  <a:pt x="4296911" y="2030378"/>
                </a:cubicBezTo>
                <a:cubicBezTo>
                  <a:pt x="4299388" y="2048668"/>
                  <a:pt x="4301673" y="2067525"/>
                  <a:pt x="4307201" y="2085054"/>
                </a:cubicBezTo>
                <a:cubicBezTo>
                  <a:pt x="4321679" y="2130393"/>
                  <a:pt x="4338062" y="2175163"/>
                  <a:pt x="4353302" y="2220312"/>
                </a:cubicBezTo>
                <a:cubicBezTo>
                  <a:pt x="4365877" y="2257459"/>
                  <a:pt x="4355970" y="2294039"/>
                  <a:pt x="4350636" y="2330806"/>
                </a:cubicBezTo>
                <a:cubicBezTo>
                  <a:pt x="4347205" y="2353859"/>
                  <a:pt x="4339013" y="2375383"/>
                  <a:pt x="4351206" y="2401292"/>
                </a:cubicBezTo>
                <a:cubicBezTo>
                  <a:pt x="4362828" y="2426059"/>
                  <a:pt x="4360160" y="2457492"/>
                  <a:pt x="4366446" y="2485307"/>
                </a:cubicBezTo>
                <a:cubicBezTo>
                  <a:pt x="4371781" y="2508742"/>
                  <a:pt x="4380354" y="2531409"/>
                  <a:pt x="4388736" y="2554079"/>
                </a:cubicBezTo>
                <a:cubicBezTo>
                  <a:pt x="4400168" y="2584942"/>
                  <a:pt x="4412167" y="2615421"/>
                  <a:pt x="4406453" y="2649143"/>
                </a:cubicBezTo>
                <a:cubicBezTo>
                  <a:pt x="4399976" y="2687436"/>
                  <a:pt x="4424359" y="2713723"/>
                  <a:pt x="4440554" y="2743826"/>
                </a:cubicBezTo>
                <a:cubicBezTo>
                  <a:pt x="4451603" y="2764590"/>
                  <a:pt x="4459795" y="2787259"/>
                  <a:pt x="4466653" y="2809930"/>
                </a:cubicBezTo>
                <a:cubicBezTo>
                  <a:pt x="4475607" y="2840219"/>
                  <a:pt x="4480941" y="2871462"/>
                  <a:pt x="4489705" y="2901943"/>
                </a:cubicBezTo>
                <a:cubicBezTo>
                  <a:pt x="4502848" y="2948047"/>
                  <a:pt x="4513137" y="2994722"/>
                  <a:pt x="4505897" y="3042728"/>
                </a:cubicBezTo>
                <a:cubicBezTo>
                  <a:pt x="4502659" y="3064827"/>
                  <a:pt x="4502848" y="3085403"/>
                  <a:pt x="4507613" y="3107500"/>
                </a:cubicBezTo>
                <a:cubicBezTo>
                  <a:pt x="4515422" y="3143695"/>
                  <a:pt x="4516376" y="3180844"/>
                  <a:pt x="4545521" y="3209993"/>
                </a:cubicBezTo>
                <a:cubicBezTo>
                  <a:pt x="4555811" y="3220280"/>
                  <a:pt x="4558477" y="3238758"/>
                  <a:pt x="4563811" y="3253809"/>
                </a:cubicBezTo>
                <a:cubicBezTo>
                  <a:pt x="4570099" y="3271145"/>
                  <a:pt x="4566858" y="3283908"/>
                  <a:pt x="4548570" y="3293244"/>
                </a:cubicBezTo>
                <a:cubicBezTo>
                  <a:pt x="4540379" y="3297434"/>
                  <a:pt x="4532378" y="3309437"/>
                  <a:pt x="4531043" y="3318771"/>
                </a:cubicBezTo>
                <a:cubicBezTo>
                  <a:pt x="4527043" y="3346776"/>
                  <a:pt x="4532950" y="3372495"/>
                  <a:pt x="4545904" y="3399546"/>
                </a:cubicBezTo>
                <a:cubicBezTo>
                  <a:pt x="4558096" y="3424883"/>
                  <a:pt x="4556762" y="3456508"/>
                  <a:pt x="4561524" y="3485275"/>
                </a:cubicBezTo>
                <a:cubicBezTo>
                  <a:pt x="4564954" y="3505657"/>
                  <a:pt x="4572002" y="3526042"/>
                  <a:pt x="4572002" y="3546617"/>
                </a:cubicBezTo>
                <a:cubicBezTo>
                  <a:pt x="4572002" y="3572146"/>
                  <a:pt x="4565907" y="3597482"/>
                  <a:pt x="4563620" y="3623201"/>
                </a:cubicBezTo>
                <a:cubicBezTo>
                  <a:pt x="4561716" y="3643204"/>
                  <a:pt x="4562478" y="3663589"/>
                  <a:pt x="4560192" y="3683591"/>
                </a:cubicBezTo>
                <a:cubicBezTo>
                  <a:pt x="4558477" y="3699976"/>
                  <a:pt x="4554096" y="3716168"/>
                  <a:pt x="4550476" y="3732361"/>
                </a:cubicBezTo>
                <a:cubicBezTo>
                  <a:pt x="4549142" y="3738267"/>
                  <a:pt x="4543998" y="3744173"/>
                  <a:pt x="4544759" y="3749506"/>
                </a:cubicBezTo>
                <a:cubicBezTo>
                  <a:pt x="4552953" y="3802467"/>
                  <a:pt x="4516376" y="3840569"/>
                  <a:pt x="4500182" y="3885338"/>
                </a:cubicBezTo>
                <a:cubicBezTo>
                  <a:pt x="4483035" y="3932394"/>
                  <a:pt x="4456748" y="3977925"/>
                  <a:pt x="4464557" y="4030503"/>
                </a:cubicBezTo>
                <a:cubicBezTo>
                  <a:pt x="4469319" y="4062318"/>
                  <a:pt x="4480369" y="4092989"/>
                  <a:pt x="4487039" y="4124614"/>
                </a:cubicBezTo>
                <a:cubicBezTo>
                  <a:pt x="4489324" y="4135854"/>
                  <a:pt x="4488943" y="4148427"/>
                  <a:pt x="4486656" y="4159667"/>
                </a:cubicBezTo>
                <a:cubicBezTo>
                  <a:pt x="4476177" y="4213961"/>
                  <a:pt x="4474653" y="4267493"/>
                  <a:pt x="4491801" y="4320837"/>
                </a:cubicBezTo>
                <a:cubicBezTo>
                  <a:pt x="4494659" y="4329979"/>
                  <a:pt x="4497325" y="4339695"/>
                  <a:pt x="4497325" y="4349222"/>
                </a:cubicBezTo>
                <a:cubicBezTo>
                  <a:pt x="4497325" y="4401419"/>
                  <a:pt x="4493324" y="4452665"/>
                  <a:pt x="4474653" y="4502579"/>
                </a:cubicBezTo>
                <a:cubicBezTo>
                  <a:pt x="4468368" y="4519343"/>
                  <a:pt x="4472368" y="4539728"/>
                  <a:pt x="4470844" y="4558207"/>
                </a:cubicBezTo>
                <a:cubicBezTo>
                  <a:pt x="4469511" y="4575351"/>
                  <a:pt x="4468940" y="4592878"/>
                  <a:pt x="4464557" y="4609452"/>
                </a:cubicBezTo>
                <a:cubicBezTo>
                  <a:pt x="4458082" y="4633647"/>
                  <a:pt x="4457320" y="4656126"/>
                  <a:pt x="4463033" y="4681083"/>
                </a:cubicBezTo>
                <a:cubicBezTo>
                  <a:pt x="4468368" y="4704895"/>
                  <a:pt x="4465702" y="4730614"/>
                  <a:pt x="4465891" y="4755381"/>
                </a:cubicBezTo>
                <a:cubicBezTo>
                  <a:pt x="4466082" y="4783004"/>
                  <a:pt x="4466272" y="4810627"/>
                  <a:pt x="4465319" y="4838250"/>
                </a:cubicBezTo>
                <a:cubicBezTo>
                  <a:pt x="4464940" y="4849300"/>
                  <a:pt x="4457320" y="4861873"/>
                  <a:pt x="4460367" y="4871019"/>
                </a:cubicBezTo>
                <a:cubicBezTo>
                  <a:pt x="4470653" y="4900546"/>
                  <a:pt x="4458271" y="4930075"/>
                  <a:pt x="4463795" y="4959602"/>
                </a:cubicBezTo>
                <a:cubicBezTo>
                  <a:pt x="4466653" y="4974082"/>
                  <a:pt x="4458844" y="4990465"/>
                  <a:pt x="4458082" y="5006086"/>
                </a:cubicBezTo>
                <a:cubicBezTo>
                  <a:pt x="4456748" y="5031614"/>
                  <a:pt x="4457320" y="5057141"/>
                  <a:pt x="4456937" y="5082670"/>
                </a:cubicBezTo>
                <a:cubicBezTo>
                  <a:pt x="4456748" y="5091052"/>
                  <a:pt x="4455986" y="5099245"/>
                  <a:pt x="4455603" y="5107627"/>
                </a:cubicBezTo>
                <a:cubicBezTo>
                  <a:pt x="4455223" y="5115057"/>
                  <a:pt x="4453508" y="5122867"/>
                  <a:pt x="4454840" y="5129916"/>
                </a:cubicBezTo>
                <a:cubicBezTo>
                  <a:pt x="4459605" y="5155445"/>
                  <a:pt x="4467415" y="5180591"/>
                  <a:pt x="4470464" y="5206308"/>
                </a:cubicBezTo>
                <a:cubicBezTo>
                  <a:pt x="4473130" y="5228597"/>
                  <a:pt x="4469511" y="5251650"/>
                  <a:pt x="4471415" y="5274129"/>
                </a:cubicBezTo>
                <a:cubicBezTo>
                  <a:pt x="4474653" y="5313754"/>
                  <a:pt x="4480369" y="5353379"/>
                  <a:pt x="4483990" y="5393005"/>
                </a:cubicBezTo>
                <a:cubicBezTo>
                  <a:pt x="4484752" y="5401579"/>
                  <a:pt x="4479988" y="5410531"/>
                  <a:pt x="4479607" y="5419295"/>
                </a:cubicBezTo>
                <a:cubicBezTo>
                  <a:pt x="4478656" y="5446728"/>
                  <a:pt x="4478464" y="5474161"/>
                  <a:pt x="4477894" y="5501594"/>
                </a:cubicBezTo>
                <a:cubicBezTo>
                  <a:pt x="4477702" y="5517215"/>
                  <a:pt x="4478273" y="5533027"/>
                  <a:pt x="4476560" y="5548460"/>
                </a:cubicBezTo>
                <a:cubicBezTo>
                  <a:pt x="4474273" y="5568842"/>
                  <a:pt x="4470844" y="5587321"/>
                  <a:pt x="4485703" y="5606372"/>
                </a:cubicBezTo>
                <a:cubicBezTo>
                  <a:pt x="4508755" y="5635711"/>
                  <a:pt x="4499801" y="5673050"/>
                  <a:pt x="4505134" y="5706959"/>
                </a:cubicBezTo>
                <a:cubicBezTo>
                  <a:pt x="4506468" y="5715723"/>
                  <a:pt x="4506659" y="5724678"/>
                  <a:pt x="4508183" y="5733440"/>
                </a:cubicBezTo>
                <a:cubicBezTo>
                  <a:pt x="4511041" y="5749634"/>
                  <a:pt x="4514279" y="5765635"/>
                  <a:pt x="4517519" y="5781830"/>
                </a:cubicBezTo>
                <a:cubicBezTo>
                  <a:pt x="4518089" y="5784686"/>
                  <a:pt x="4518281" y="5787924"/>
                  <a:pt x="4519234" y="5790592"/>
                </a:cubicBezTo>
                <a:cubicBezTo>
                  <a:pt x="4527233" y="5815169"/>
                  <a:pt x="4536378" y="5839361"/>
                  <a:pt x="4542855" y="5864318"/>
                </a:cubicBezTo>
                <a:cubicBezTo>
                  <a:pt x="4546095" y="5876511"/>
                  <a:pt x="4546476" y="5890037"/>
                  <a:pt x="4544759" y="5902610"/>
                </a:cubicBezTo>
                <a:cubicBezTo>
                  <a:pt x="4539808" y="5939377"/>
                  <a:pt x="4537712" y="5975764"/>
                  <a:pt x="4544951" y="6012723"/>
                </a:cubicBezTo>
                <a:cubicBezTo>
                  <a:pt x="4547808" y="6027392"/>
                  <a:pt x="4543045" y="6043776"/>
                  <a:pt x="4541332" y="6059397"/>
                </a:cubicBezTo>
                <a:cubicBezTo>
                  <a:pt x="4536759" y="6096736"/>
                  <a:pt x="4531805" y="6134075"/>
                  <a:pt x="4527426" y="6171605"/>
                </a:cubicBezTo>
                <a:cubicBezTo>
                  <a:pt x="4524758" y="6195037"/>
                  <a:pt x="4523234" y="6218660"/>
                  <a:pt x="4520568" y="6242093"/>
                </a:cubicBezTo>
                <a:cubicBezTo>
                  <a:pt x="4517327" y="6269144"/>
                  <a:pt x="4512375" y="6296005"/>
                  <a:pt x="4509706" y="6323058"/>
                </a:cubicBezTo>
                <a:cubicBezTo>
                  <a:pt x="4506659" y="6353919"/>
                  <a:pt x="4506089" y="6384972"/>
                  <a:pt x="4502848" y="6415833"/>
                </a:cubicBezTo>
                <a:cubicBezTo>
                  <a:pt x="4496563" y="6472225"/>
                  <a:pt x="4489132" y="6528424"/>
                  <a:pt x="4482084" y="6584812"/>
                </a:cubicBezTo>
                <a:cubicBezTo>
                  <a:pt x="4475226" y="6639488"/>
                  <a:pt x="4469129" y="6694164"/>
                  <a:pt x="4460557" y="6748458"/>
                </a:cubicBezTo>
                <a:cubicBezTo>
                  <a:pt x="4456937" y="6771319"/>
                  <a:pt x="4447030" y="6793035"/>
                  <a:pt x="4441507" y="6815516"/>
                </a:cubicBezTo>
                <a:lnTo>
                  <a:pt x="4431806" y="6858001"/>
                </a:lnTo>
                <a:lnTo>
                  <a:pt x="4259554" y="6858001"/>
                </a:lnTo>
                <a:lnTo>
                  <a:pt x="4259554" y="6858002"/>
                </a:lnTo>
                <a:lnTo>
                  <a:pt x="0" y="6858002"/>
                </a:lnTo>
                <a:lnTo>
                  <a:pt x="0" y="2"/>
                </a:lnTo>
                <a:lnTo>
                  <a:pt x="3766492" y="1"/>
                </a:lnTo>
                <a:lnTo>
                  <a:pt x="3769210" y="21486"/>
                </a:lnTo>
                <a:close/>
              </a:path>
            </a:pathLst>
          </a:custGeom>
          <a:solidFill>
            <a:schemeClr val="bg1">
              <a:alpha val="14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22" name="Group 21">
            <a:extLst>
              <a:ext uri="{FF2B5EF4-FFF2-40B4-BE49-F238E27FC236}">
                <a16:creationId xmlns:a16="http://schemas.microsoft.com/office/drawing/2014/main" id="{431899EE-49A4-469F-BDB5-0A178C55105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697284" y="-1"/>
            <a:ext cx="884241" cy="6858001"/>
            <a:chOff x="3697284" y="-1"/>
            <a:chExt cx="884241" cy="6858001"/>
          </a:xfrm>
          <a:effectLst>
            <a:outerShdw blurRad="381000" dist="152400" algn="l" rotWithShape="0">
              <a:prstClr val="black">
                <a:alpha val="10000"/>
              </a:prstClr>
            </a:outerShdw>
          </a:effectLst>
        </p:grpSpPr>
        <p:sp>
          <p:nvSpPr>
            <p:cNvPr id="23" name="Freeform: Shape 22">
              <a:extLst>
                <a:ext uri="{FF2B5EF4-FFF2-40B4-BE49-F238E27FC236}">
                  <a16:creationId xmlns:a16="http://schemas.microsoft.com/office/drawing/2014/main" id="{463E0550-0AFD-458E-A821-787F4CB6FF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Freeform: Shape 23">
              <a:extLst>
                <a:ext uri="{FF2B5EF4-FFF2-40B4-BE49-F238E27FC236}">
                  <a16:creationId xmlns:a16="http://schemas.microsoft.com/office/drawing/2014/main" id="{9BC5702A-BA45-4A2C-99DC-525993A9CE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blipFill dpi="0" rotWithShape="1">
              <a:blip r:embed="rId2">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pic>
        <p:nvPicPr>
          <p:cNvPr id="2" name="Graphic 1" descr="Handshake">
            <a:extLst>
              <a:ext uri="{FF2B5EF4-FFF2-40B4-BE49-F238E27FC236}">
                <a16:creationId xmlns:a16="http://schemas.microsoft.com/office/drawing/2014/main" id="{A9970049-F6BF-D459-D3A9-51F5FC8A43B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47041" y="1909188"/>
            <a:ext cx="2663825" cy="2663825"/>
          </a:xfrm>
          <a:prstGeom prst="rect">
            <a:avLst/>
          </a:prstGeom>
        </p:spPr>
      </p:pic>
      <p:sp>
        <p:nvSpPr>
          <p:cNvPr id="3" name="TextBox 2">
            <a:extLst>
              <a:ext uri="{FF2B5EF4-FFF2-40B4-BE49-F238E27FC236}">
                <a16:creationId xmlns:a16="http://schemas.microsoft.com/office/drawing/2014/main" id="{46E8C374-FC57-0718-78CD-B4C40000EA0C}"/>
              </a:ext>
            </a:extLst>
          </p:cNvPr>
          <p:cNvSpPr txBox="1"/>
          <p:nvPr/>
        </p:nvSpPr>
        <p:spPr>
          <a:xfrm>
            <a:off x="5154358" y="1453843"/>
            <a:ext cx="6464808" cy="3785652"/>
          </a:xfrm>
          <a:prstGeom prst="rect">
            <a:avLst/>
          </a:prstGeom>
          <a:noFill/>
        </p:spPr>
        <p:txBody>
          <a:bodyPr wrap="square" rtlCol="0">
            <a:spAutoFit/>
          </a:bodyPr>
          <a:lstStyle/>
          <a:p>
            <a:r>
              <a:rPr lang="en-IN" sz="4800" dirty="0">
                <a:solidFill>
                  <a:schemeClr val="bg1"/>
                </a:solidFill>
              </a:rPr>
              <a:t>WE </a:t>
            </a:r>
          </a:p>
          <a:p>
            <a:endParaRPr lang="en-IN" sz="4800" dirty="0">
              <a:solidFill>
                <a:schemeClr val="bg1"/>
              </a:solidFill>
            </a:endParaRPr>
          </a:p>
          <a:p>
            <a:endParaRPr lang="en-IN" sz="4800" dirty="0">
              <a:solidFill>
                <a:schemeClr val="bg1"/>
              </a:solidFill>
            </a:endParaRPr>
          </a:p>
          <a:p>
            <a:endParaRPr lang="en-IN" sz="4800" dirty="0">
              <a:solidFill>
                <a:schemeClr val="bg1"/>
              </a:solidFill>
            </a:endParaRPr>
          </a:p>
          <a:p>
            <a:r>
              <a:rPr lang="en-IN" sz="4800" dirty="0">
                <a:solidFill>
                  <a:schemeClr val="bg1"/>
                </a:solidFill>
              </a:rPr>
              <a:t>AS A TEAM THANK YOU</a:t>
            </a:r>
          </a:p>
        </p:txBody>
      </p:sp>
      <p:sp>
        <p:nvSpPr>
          <p:cNvPr id="4" name="TextBox 3">
            <a:extLst>
              <a:ext uri="{FF2B5EF4-FFF2-40B4-BE49-F238E27FC236}">
                <a16:creationId xmlns:a16="http://schemas.microsoft.com/office/drawing/2014/main" id="{8E8A4186-63C4-1D95-69C6-A5E201482DB8}"/>
              </a:ext>
            </a:extLst>
          </p:cNvPr>
          <p:cNvSpPr txBox="1"/>
          <p:nvPr/>
        </p:nvSpPr>
        <p:spPr>
          <a:xfrm>
            <a:off x="5230368" y="2221136"/>
            <a:ext cx="5084064" cy="2251065"/>
          </a:xfrm>
          <a:prstGeom prst="rect">
            <a:avLst/>
          </a:prstGeom>
          <a:noFill/>
        </p:spPr>
        <p:txBody>
          <a:bodyPr wrap="square" rtlCol="0">
            <a:spAutoFit/>
          </a:bodyPr>
          <a:lstStyle/>
          <a:p>
            <a:pPr>
              <a:lnSpc>
                <a:spcPct val="150000"/>
              </a:lnSpc>
            </a:pPr>
            <a:r>
              <a:rPr lang="en-IN" sz="2400" dirty="0">
                <a:solidFill>
                  <a:schemeClr val="bg1"/>
                </a:solidFill>
              </a:rPr>
              <a:t>Komal Reddy(20103005)</a:t>
            </a:r>
          </a:p>
          <a:p>
            <a:pPr>
              <a:lnSpc>
                <a:spcPct val="150000"/>
              </a:lnSpc>
            </a:pPr>
            <a:r>
              <a:rPr lang="en-IN" sz="2400" dirty="0">
                <a:solidFill>
                  <a:schemeClr val="bg1"/>
                </a:solidFill>
              </a:rPr>
              <a:t>Jayanth Reddy(20103010)</a:t>
            </a:r>
          </a:p>
          <a:p>
            <a:pPr>
              <a:lnSpc>
                <a:spcPct val="150000"/>
              </a:lnSpc>
            </a:pPr>
            <a:r>
              <a:rPr lang="en-IN" sz="2400" dirty="0">
                <a:solidFill>
                  <a:schemeClr val="bg1"/>
                </a:solidFill>
              </a:rPr>
              <a:t>Jnana Yasaswini(20103023)</a:t>
            </a:r>
          </a:p>
          <a:p>
            <a:pPr>
              <a:lnSpc>
                <a:spcPct val="150000"/>
              </a:lnSpc>
            </a:pPr>
            <a:r>
              <a:rPr lang="en-IN" sz="2400" dirty="0">
                <a:solidFill>
                  <a:schemeClr val="bg1"/>
                </a:solidFill>
              </a:rPr>
              <a:t>Akhila (20103052)</a:t>
            </a:r>
          </a:p>
        </p:txBody>
      </p:sp>
    </p:spTree>
    <p:extLst>
      <p:ext uri="{BB962C8B-B14F-4D97-AF65-F5344CB8AC3E}">
        <p14:creationId xmlns:p14="http://schemas.microsoft.com/office/powerpoint/2010/main" val="12821008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5F879AC3-D4CE-493C-ADC7-06205677F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accent1"/>
              </a:solidFill>
              <a:effectLst>
                <a:outerShdw blurRad="38100" dist="25400" dir="5400000" algn="ctr" rotWithShape="0">
                  <a:srgbClr val="6E747A">
                    <a:alpha val="43000"/>
                  </a:srgbClr>
                </a:outerShdw>
              </a:effectLst>
            </a:endParaRPr>
          </a:p>
        </p:txBody>
      </p:sp>
      <p:sp>
        <p:nvSpPr>
          <p:cNvPr id="13" name="Freeform: Shape 12">
            <a:extLst>
              <a:ext uri="{FF2B5EF4-FFF2-40B4-BE49-F238E27FC236}">
                <a16:creationId xmlns:a16="http://schemas.microsoft.com/office/drawing/2014/main" id="{736F0DFD-0954-464F-BF12-DD2E6F6E03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983504" cy="6858000"/>
          </a:xfrm>
          <a:custGeom>
            <a:avLst/>
            <a:gdLst>
              <a:gd name="connsiteX0" fmla="*/ 0 w 1983504"/>
              <a:gd name="connsiteY0" fmla="*/ 0 h 6858000"/>
              <a:gd name="connsiteX1" fmla="*/ 1376658 w 1983504"/>
              <a:gd name="connsiteY1" fmla="*/ 0 h 6858000"/>
              <a:gd name="connsiteX2" fmla="*/ 1690650 w 1983504"/>
              <a:gd name="connsiteY2" fmla="*/ 110269 h 6858000"/>
              <a:gd name="connsiteX3" fmla="*/ 1645361 w 1983504"/>
              <a:gd name="connsiteY3" fmla="*/ 135168 h 6858000"/>
              <a:gd name="connsiteX4" fmla="*/ 1373640 w 1983504"/>
              <a:gd name="connsiteY4" fmla="*/ 71141 h 6858000"/>
              <a:gd name="connsiteX5" fmla="*/ 1319295 w 1983504"/>
              <a:gd name="connsiteY5" fmla="*/ 88927 h 6858000"/>
              <a:gd name="connsiteX6" fmla="*/ 1346468 w 1983504"/>
              <a:gd name="connsiteY6" fmla="*/ 163625 h 6858000"/>
              <a:gd name="connsiteX7" fmla="*/ 1464213 w 1983504"/>
              <a:gd name="connsiteY7" fmla="*/ 192082 h 6858000"/>
              <a:gd name="connsiteX8" fmla="*/ 1648381 w 1983504"/>
              <a:gd name="connsiteY8" fmla="*/ 373491 h 6858000"/>
              <a:gd name="connsiteX9" fmla="*/ 1370620 w 1983504"/>
              <a:gd name="connsiteY9" fmla="*/ 352148 h 6858000"/>
              <a:gd name="connsiteX10" fmla="*/ 1322314 w 1983504"/>
              <a:gd name="connsiteY10" fmla="*/ 394834 h 6858000"/>
              <a:gd name="connsiteX11" fmla="*/ 1304199 w 1983504"/>
              <a:gd name="connsiteY11" fmla="*/ 451747 h 6858000"/>
              <a:gd name="connsiteX12" fmla="*/ 1222682 w 1983504"/>
              <a:gd name="connsiteY12" fmla="*/ 359262 h 6858000"/>
              <a:gd name="connsiteX13" fmla="*/ 1153242 w 1983504"/>
              <a:gd name="connsiteY13" fmla="*/ 334364 h 6858000"/>
              <a:gd name="connsiteX14" fmla="*/ 1132108 w 1983504"/>
              <a:gd name="connsiteY14" fmla="*/ 416176 h 6858000"/>
              <a:gd name="connsiteX15" fmla="*/ 1195509 w 1983504"/>
              <a:gd name="connsiteY15" fmla="*/ 505101 h 6858000"/>
              <a:gd name="connsiteX16" fmla="*/ 1364582 w 1983504"/>
              <a:gd name="connsiteY16" fmla="*/ 558458 h 6858000"/>
              <a:gd name="connsiteX17" fmla="*/ 1183434 w 1983504"/>
              <a:gd name="connsiteY17" fmla="*/ 558458 h 6858000"/>
              <a:gd name="connsiteX18" fmla="*/ 975114 w 1983504"/>
              <a:gd name="connsiteY18" fmla="*/ 522887 h 6858000"/>
              <a:gd name="connsiteX19" fmla="*/ 754716 w 1983504"/>
              <a:gd name="connsiteY19" fmla="*/ 533558 h 6858000"/>
              <a:gd name="connsiteX20" fmla="*/ 546395 w 1983504"/>
              <a:gd name="connsiteY20" fmla="*/ 462417 h 6858000"/>
              <a:gd name="connsiteX21" fmla="*/ 335056 w 1983504"/>
              <a:gd name="connsiteY21" fmla="*/ 465975 h 6858000"/>
              <a:gd name="connsiteX22" fmla="*/ 1270988 w 1983504"/>
              <a:gd name="connsiteY22" fmla="*/ 910606 h 6858000"/>
              <a:gd name="connsiteX23" fmla="*/ 1225701 w 1983504"/>
              <a:gd name="connsiteY23" fmla="*/ 921277 h 6858000"/>
              <a:gd name="connsiteX24" fmla="*/ 1165318 w 1983504"/>
              <a:gd name="connsiteY24" fmla="*/ 949734 h 6858000"/>
              <a:gd name="connsiteX25" fmla="*/ 1210606 w 1983504"/>
              <a:gd name="connsiteY25" fmla="*/ 1006647 h 6858000"/>
              <a:gd name="connsiteX26" fmla="*/ 1455156 w 1983504"/>
              <a:gd name="connsiteY26" fmla="*/ 1113358 h 6858000"/>
              <a:gd name="connsiteX27" fmla="*/ 1515538 w 1983504"/>
              <a:gd name="connsiteY27" fmla="*/ 1220069 h 6858000"/>
              <a:gd name="connsiteX28" fmla="*/ 1440060 w 1983504"/>
              <a:gd name="connsiteY28" fmla="*/ 1209399 h 6858000"/>
              <a:gd name="connsiteX29" fmla="*/ 1373640 w 1983504"/>
              <a:gd name="connsiteY29" fmla="*/ 1230741 h 6858000"/>
              <a:gd name="connsiteX30" fmla="*/ 1400810 w 1983504"/>
              <a:gd name="connsiteY30" fmla="*/ 1365909 h 6858000"/>
              <a:gd name="connsiteX31" fmla="*/ 1748012 w 1983504"/>
              <a:gd name="connsiteY31" fmla="*/ 1540204 h 6858000"/>
              <a:gd name="connsiteX32" fmla="*/ 1778203 w 1983504"/>
              <a:gd name="connsiteY32" fmla="*/ 1597117 h 6858000"/>
              <a:gd name="connsiteX33" fmla="*/ 1735936 w 1983504"/>
              <a:gd name="connsiteY33" fmla="*/ 1636245 h 6858000"/>
              <a:gd name="connsiteX34" fmla="*/ 1624228 w 1983504"/>
              <a:gd name="connsiteY34" fmla="*/ 1657587 h 6858000"/>
              <a:gd name="connsiteX35" fmla="*/ 1781223 w 1983504"/>
              <a:gd name="connsiteY35" fmla="*/ 1849668 h 6858000"/>
              <a:gd name="connsiteX36" fmla="*/ 1838587 w 1983504"/>
              <a:gd name="connsiteY36" fmla="*/ 1903025 h 6858000"/>
              <a:gd name="connsiteX37" fmla="*/ 1938218 w 1983504"/>
              <a:gd name="connsiteY37" fmla="*/ 1984836 h 6858000"/>
              <a:gd name="connsiteX38" fmla="*/ 1938218 w 1983504"/>
              <a:gd name="connsiteY38" fmla="*/ 2013292 h 6858000"/>
              <a:gd name="connsiteX39" fmla="*/ 1805376 w 1983504"/>
              <a:gd name="connsiteY39" fmla="*/ 2102219 h 6858000"/>
              <a:gd name="connsiteX40" fmla="*/ 1563844 w 1983504"/>
              <a:gd name="connsiteY40" fmla="*/ 2077320 h 6858000"/>
              <a:gd name="connsiteX41" fmla="*/ 1920104 w 1983504"/>
              <a:gd name="connsiteY41" fmla="*/ 2208931 h 6858000"/>
              <a:gd name="connsiteX42" fmla="*/ 766792 w 1983504"/>
              <a:gd name="connsiteY42" fmla="*/ 1892353 h 6858000"/>
              <a:gd name="connsiteX43" fmla="*/ 839252 w 1983504"/>
              <a:gd name="connsiteY43" fmla="*/ 1974165 h 6858000"/>
              <a:gd name="connsiteX44" fmla="*/ 1243816 w 1983504"/>
              <a:gd name="connsiteY44" fmla="*/ 2191146 h 6858000"/>
              <a:gd name="connsiteX45" fmla="*/ 1358543 w 1983504"/>
              <a:gd name="connsiteY45" fmla="*/ 2326314 h 6858000"/>
              <a:gd name="connsiteX46" fmla="*/ 1479310 w 1983504"/>
              <a:gd name="connsiteY46" fmla="*/ 2401012 h 6858000"/>
              <a:gd name="connsiteX47" fmla="*/ 1648381 w 1983504"/>
              <a:gd name="connsiteY47" fmla="*/ 2401012 h 6858000"/>
              <a:gd name="connsiteX48" fmla="*/ 1769146 w 1983504"/>
              <a:gd name="connsiteY48" fmla="*/ 2518395 h 6858000"/>
              <a:gd name="connsiteX49" fmla="*/ 1645361 w 1983504"/>
              <a:gd name="connsiteY49" fmla="*/ 2543294 h 6858000"/>
              <a:gd name="connsiteX50" fmla="*/ 1500444 w 1983504"/>
              <a:gd name="connsiteY50" fmla="*/ 2525509 h 6858000"/>
              <a:gd name="connsiteX51" fmla="*/ 1337410 w 1983504"/>
              <a:gd name="connsiteY51" fmla="*/ 2564636 h 6858000"/>
              <a:gd name="connsiteX52" fmla="*/ 1186452 w 1983504"/>
              <a:gd name="connsiteY52" fmla="*/ 2532623 h 6858000"/>
              <a:gd name="connsiteX53" fmla="*/ 1005304 w 1983504"/>
              <a:gd name="connsiteY53" fmla="*/ 2553965 h 6858000"/>
              <a:gd name="connsiteX54" fmla="*/ 947940 w 1983504"/>
              <a:gd name="connsiteY54" fmla="*/ 2692689 h 6858000"/>
              <a:gd name="connsiteX55" fmla="*/ 929826 w 1983504"/>
              <a:gd name="connsiteY55" fmla="*/ 2703362 h 6858000"/>
              <a:gd name="connsiteX56" fmla="*/ 594701 w 1983504"/>
              <a:gd name="connsiteY56" fmla="*/ 2923898 h 6858000"/>
              <a:gd name="connsiteX57" fmla="*/ 501108 w 1983504"/>
              <a:gd name="connsiteY57" fmla="*/ 2941684 h 6858000"/>
              <a:gd name="connsiteX58" fmla="*/ 1053610 w 1983504"/>
              <a:gd name="connsiteY58" fmla="*/ 3329402 h 6858000"/>
              <a:gd name="connsiteX59" fmla="*/ 682256 w 1983504"/>
              <a:gd name="connsiteY59" fmla="*/ 3229805 h 6858000"/>
              <a:gd name="connsiteX60" fmla="*/ 630932 w 1983504"/>
              <a:gd name="connsiteY60" fmla="*/ 3393429 h 6858000"/>
              <a:gd name="connsiteX61" fmla="*/ 806041 w 1983504"/>
              <a:gd name="connsiteY61" fmla="*/ 3539269 h 6858000"/>
              <a:gd name="connsiteX62" fmla="*/ 869444 w 1983504"/>
              <a:gd name="connsiteY62" fmla="*/ 3827390 h 6858000"/>
              <a:gd name="connsiteX63" fmla="*/ 839252 w 1983504"/>
              <a:gd name="connsiteY63" fmla="*/ 4090612 h 6858000"/>
              <a:gd name="connsiteX64" fmla="*/ 763774 w 1983504"/>
              <a:gd name="connsiteY64" fmla="*/ 4172424 h 6858000"/>
              <a:gd name="connsiteX65" fmla="*/ 655085 w 1983504"/>
              <a:gd name="connsiteY65" fmla="*/ 4321821 h 6858000"/>
              <a:gd name="connsiteX66" fmla="*/ 588662 w 1983504"/>
              <a:gd name="connsiteY66" fmla="*/ 4414305 h 6858000"/>
              <a:gd name="connsiteX67" fmla="*/ 356189 w 1983504"/>
              <a:gd name="connsiteY67" fmla="*/ 4378734 h 6858000"/>
              <a:gd name="connsiteX68" fmla="*/ 667160 w 1983504"/>
              <a:gd name="connsiteY68" fmla="*/ 4613499 h 6858000"/>
              <a:gd name="connsiteX69" fmla="*/ 416573 w 1983504"/>
              <a:gd name="connsiteY69" fmla="*/ 4585042 h 6858000"/>
              <a:gd name="connsiteX70" fmla="*/ 335056 w 1983504"/>
              <a:gd name="connsiteY70" fmla="*/ 4602828 h 6858000"/>
              <a:gd name="connsiteX71" fmla="*/ 380342 w 1983504"/>
              <a:gd name="connsiteY71" fmla="*/ 4677526 h 6858000"/>
              <a:gd name="connsiteX72" fmla="*/ 564510 w 1983504"/>
              <a:gd name="connsiteY72" fmla="*/ 4805580 h 6858000"/>
              <a:gd name="connsiteX73" fmla="*/ 944922 w 1983504"/>
              <a:gd name="connsiteY73" fmla="*/ 5154171 h 6858000"/>
              <a:gd name="connsiteX74" fmla="*/ 576586 w 1983504"/>
              <a:gd name="connsiteY74" fmla="*/ 4994104 h 6858000"/>
              <a:gd name="connsiteX75" fmla="*/ 963036 w 1983504"/>
              <a:gd name="connsiteY75" fmla="*/ 5353367 h 6858000"/>
              <a:gd name="connsiteX76" fmla="*/ 1047572 w 1983504"/>
              <a:gd name="connsiteY76" fmla="*/ 5474306 h 6858000"/>
              <a:gd name="connsiteX77" fmla="*/ 1222682 w 1983504"/>
              <a:gd name="connsiteY77" fmla="*/ 5769542 h 6858000"/>
              <a:gd name="connsiteX78" fmla="*/ 1213626 w 1983504"/>
              <a:gd name="connsiteY78" fmla="*/ 5801555 h 6858000"/>
              <a:gd name="connsiteX79" fmla="*/ 1014361 w 1983504"/>
              <a:gd name="connsiteY79" fmla="*/ 5755314 h 6858000"/>
              <a:gd name="connsiteX80" fmla="*/ 1274008 w 1983504"/>
              <a:gd name="connsiteY80" fmla="*/ 6004307 h 6858000"/>
              <a:gd name="connsiteX81" fmla="*/ 1542711 w 1983504"/>
              <a:gd name="connsiteY81" fmla="*/ 6196388 h 6858000"/>
              <a:gd name="connsiteX82" fmla="*/ 1352504 w 1983504"/>
              <a:gd name="connsiteY82" fmla="*/ 6167932 h 6858000"/>
              <a:gd name="connsiteX83" fmla="*/ 1089840 w 1983504"/>
              <a:gd name="connsiteY83" fmla="*/ 6057663 h 6858000"/>
              <a:gd name="connsiteX84" fmla="*/ 999266 w 1983504"/>
              <a:gd name="connsiteY84" fmla="*/ 6100347 h 6858000"/>
              <a:gd name="connsiteX85" fmla="*/ 1246836 w 1983504"/>
              <a:gd name="connsiteY85" fmla="*/ 6281757 h 6858000"/>
              <a:gd name="connsiteX86" fmla="*/ 1388735 w 1983504"/>
              <a:gd name="connsiteY86" fmla="*/ 6367127 h 6858000"/>
              <a:gd name="connsiteX87" fmla="*/ 1446099 w 1983504"/>
              <a:gd name="connsiteY87" fmla="*/ 6431153 h 6858000"/>
              <a:gd name="connsiteX88" fmla="*/ 1609132 w 1983504"/>
              <a:gd name="connsiteY88" fmla="*/ 6658805 h 6858000"/>
              <a:gd name="connsiteX89" fmla="*/ 1983504 w 1983504"/>
              <a:gd name="connsiteY89" fmla="*/ 6858000 h 6858000"/>
              <a:gd name="connsiteX90" fmla="*/ 0 w 1983504"/>
              <a:gd name="connsiteY9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1983504" h="6858000">
                <a:moveTo>
                  <a:pt x="0" y="0"/>
                </a:moveTo>
                <a:lnTo>
                  <a:pt x="1376658" y="0"/>
                </a:lnTo>
                <a:cubicBezTo>
                  <a:pt x="1482328" y="35571"/>
                  <a:pt x="1584980" y="78255"/>
                  <a:pt x="1690650" y="110269"/>
                </a:cubicBezTo>
                <a:cubicBezTo>
                  <a:pt x="1675553" y="145839"/>
                  <a:pt x="1660458" y="138725"/>
                  <a:pt x="1645361" y="135168"/>
                </a:cubicBezTo>
                <a:cubicBezTo>
                  <a:pt x="1554788" y="120941"/>
                  <a:pt x="1461194" y="110269"/>
                  <a:pt x="1373640" y="71141"/>
                </a:cubicBezTo>
                <a:cubicBezTo>
                  <a:pt x="1352504" y="64027"/>
                  <a:pt x="1328352" y="64027"/>
                  <a:pt x="1319295" y="88927"/>
                </a:cubicBezTo>
                <a:cubicBezTo>
                  <a:pt x="1304199" y="124497"/>
                  <a:pt x="1325332" y="145839"/>
                  <a:pt x="1346468" y="163625"/>
                </a:cubicBezTo>
                <a:cubicBezTo>
                  <a:pt x="1382696" y="195638"/>
                  <a:pt x="1424964" y="188525"/>
                  <a:pt x="1464213" y="192082"/>
                </a:cubicBezTo>
                <a:cubicBezTo>
                  <a:pt x="1572902" y="209867"/>
                  <a:pt x="1624228" y="259665"/>
                  <a:pt x="1648381" y="373491"/>
                </a:cubicBezTo>
                <a:cubicBezTo>
                  <a:pt x="1554788" y="327250"/>
                  <a:pt x="1461194" y="384162"/>
                  <a:pt x="1370620" y="352148"/>
                </a:cubicBezTo>
                <a:cubicBezTo>
                  <a:pt x="1346468" y="345034"/>
                  <a:pt x="1310237" y="355706"/>
                  <a:pt x="1322314" y="394834"/>
                </a:cubicBezTo>
                <a:cubicBezTo>
                  <a:pt x="1334390" y="430405"/>
                  <a:pt x="1373640" y="458860"/>
                  <a:pt x="1304199" y="451747"/>
                </a:cubicBezTo>
                <a:cubicBezTo>
                  <a:pt x="1252873" y="448189"/>
                  <a:pt x="1237778" y="405504"/>
                  <a:pt x="1222682" y="359262"/>
                </a:cubicBezTo>
                <a:cubicBezTo>
                  <a:pt x="1210606" y="334364"/>
                  <a:pt x="1177395" y="320135"/>
                  <a:pt x="1153242" y="334364"/>
                </a:cubicBezTo>
                <a:cubicBezTo>
                  <a:pt x="1123051" y="348592"/>
                  <a:pt x="1132108" y="387720"/>
                  <a:pt x="1132108" y="416176"/>
                </a:cubicBezTo>
                <a:cubicBezTo>
                  <a:pt x="1129088" y="469532"/>
                  <a:pt x="1153242" y="494431"/>
                  <a:pt x="1195509" y="505101"/>
                </a:cubicBezTo>
                <a:cubicBezTo>
                  <a:pt x="1246836" y="519330"/>
                  <a:pt x="1298160" y="537116"/>
                  <a:pt x="1364582" y="558458"/>
                </a:cubicBezTo>
                <a:cubicBezTo>
                  <a:pt x="1292122" y="594028"/>
                  <a:pt x="1237778" y="586915"/>
                  <a:pt x="1183434" y="558458"/>
                </a:cubicBezTo>
                <a:cubicBezTo>
                  <a:pt x="1117012" y="526444"/>
                  <a:pt x="1029458" y="483759"/>
                  <a:pt x="975114" y="522887"/>
                </a:cubicBezTo>
                <a:cubicBezTo>
                  <a:pt x="893597" y="579800"/>
                  <a:pt x="827176" y="544229"/>
                  <a:pt x="754716" y="533558"/>
                </a:cubicBezTo>
                <a:cubicBezTo>
                  <a:pt x="603758" y="512216"/>
                  <a:pt x="697352" y="480203"/>
                  <a:pt x="546395" y="462417"/>
                </a:cubicBezTo>
                <a:cubicBezTo>
                  <a:pt x="486012" y="455303"/>
                  <a:pt x="422610" y="426847"/>
                  <a:pt x="335056" y="465975"/>
                </a:cubicBezTo>
                <a:cubicBezTo>
                  <a:pt x="730563" y="672284"/>
                  <a:pt x="917750" y="658055"/>
                  <a:pt x="1270988" y="910606"/>
                </a:cubicBezTo>
                <a:cubicBezTo>
                  <a:pt x="1255893" y="935506"/>
                  <a:pt x="1240798" y="924835"/>
                  <a:pt x="1225701" y="921277"/>
                </a:cubicBezTo>
                <a:cubicBezTo>
                  <a:pt x="1201548" y="917720"/>
                  <a:pt x="1171356" y="903491"/>
                  <a:pt x="1165318" y="949734"/>
                </a:cubicBezTo>
                <a:cubicBezTo>
                  <a:pt x="1162298" y="985305"/>
                  <a:pt x="1180415" y="1003089"/>
                  <a:pt x="1210606" y="1006647"/>
                </a:cubicBezTo>
                <a:cubicBezTo>
                  <a:pt x="1298160" y="1020875"/>
                  <a:pt x="1376658" y="1070674"/>
                  <a:pt x="1455156" y="1113358"/>
                </a:cubicBezTo>
                <a:cubicBezTo>
                  <a:pt x="1491385" y="1131144"/>
                  <a:pt x="1530634" y="1156043"/>
                  <a:pt x="1515538" y="1220069"/>
                </a:cubicBezTo>
                <a:cubicBezTo>
                  <a:pt x="1485348" y="1237855"/>
                  <a:pt x="1464213" y="1212955"/>
                  <a:pt x="1440060" y="1209399"/>
                </a:cubicBezTo>
                <a:cubicBezTo>
                  <a:pt x="1415907" y="1205842"/>
                  <a:pt x="1358543" y="1220069"/>
                  <a:pt x="1373640" y="1230741"/>
                </a:cubicBezTo>
                <a:cubicBezTo>
                  <a:pt x="1443080" y="1269868"/>
                  <a:pt x="1316276" y="1365909"/>
                  <a:pt x="1400810" y="1365909"/>
                </a:cubicBezTo>
                <a:cubicBezTo>
                  <a:pt x="1539691" y="1365909"/>
                  <a:pt x="1615170" y="1536647"/>
                  <a:pt x="1748012" y="1540204"/>
                </a:cubicBezTo>
                <a:cubicBezTo>
                  <a:pt x="1769146" y="1540204"/>
                  <a:pt x="1778203" y="1572219"/>
                  <a:pt x="1778203" y="1597117"/>
                </a:cubicBezTo>
                <a:cubicBezTo>
                  <a:pt x="1778203" y="1629132"/>
                  <a:pt x="1757070" y="1632688"/>
                  <a:pt x="1735936" y="1636245"/>
                </a:cubicBezTo>
                <a:cubicBezTo>
                  <a:pt x="1702725" y="1639802"/>
                  <a:pt x="1666496" y="1597117"/>
                  <a:pt x="1624228" y="1657587"/>
                </a:cubicBezTo>
                <a:cubicBezTo>
                  <a:pt x="1702725" y="1693158"/>
                  <a:pt x="1784242" y="1728729"/>
                  <a:pt x="1781223" y="1849668"/>
                </a:cubicBezTo>
                <a:cubicBezTo>
                  <a:pt x="1781223" y="1881683"/>
                  <a:pt x="1814434" y="1895910"/>
                  <a:pt x="1838587" y="1903025"/>
                </a:cubicBezTo>
                <a:cubicBezTo>
                  <a:pt x="1880854" y="1917252"/>
                  <a:pt x="1914065" y="1938595"/>
                  <a:pt x="1938218" y="1984836"/>
                </a:cubicBezTo>
                <a:cubicBezTo>
                  <a:pt x="1938218" y="1995507"/>
                  <a:pt x="1938218" y="2002622"/>
                  <a:pt x="1938218" y="2013292"/>
                </a:cubicBezTo>
                <a:cubicBezTo>
                  <a:pt x="1932180" y="2123562"/>
                  <a:pt x="1871798" y="2120004"/>
                  <a:pt x="1805376" y="2102219"/>
                </a:cubicBezTo>
                <a:cubicBezTo>
                  <a:pt x="1726878" y="2080877"/>
                  <a:pt x="1648381" y="2038192"/>
                  <a:pt x="1563844" y="2077320"/>
                </a:cubicBezTo>
                <a:cubicBezTo>
                  <a:pt x="1681592" y="2130676"/>
                  <a:pt x="1811414" y="2134233"/>
                  <a:pt x="1920104" y="2208931"/>
                </a:cubicBezTo>
                <a:cubicBezTo>
                  <a:pt x="1515538" y="2223159"/>
                  <a:pt x="1159280" y="1984836"/>
                  <a:pt x="766792" y="1892353"/>
                </a:cubicBezTo>
                <a:cubicBezTo>
                  <a:pt x="778869" y="1952823"/>
                  <a:pt x="812080" y="1967051"/>
                  <a:pt x="839252" y="1974165"/>
                </a:cubicBezTo>
                <a:cubicBezTo>
                  <a:pt x="984170" y="2020407"/>
                  <a:pt x="1110974" y="2112891"/>
                  <a:pt x="1243816" y="2191146"/>
                </a:cubicBezTo>
                <a:cubicBezTo>
                  <a:pt x="1298160" y="2223159"/>
                  <a:pt x="1337410" y="2258731"/>
                  <a:pt x="1358543" y="2326314"/>
                </a:cubicBezTo>
                <a:cubicBezTo>
                  <a:pt x="1376658" y="2390340"/>
                  <a:pt x="1412888" y="2418796"/>
                  <a:pt x="1479310" y="2401012"/>
                </a:cubicBezTo>
                <a:cubicBezTo>
                  <a:pt x="1533654" y="2386784"/>
                  <a:pt x="1591018" y="2393898"/>
                  <a:pt x="1648381" y="2401012"/>
                </a:cubicBezTo>
                <a:cubicBezTo>
                  <a:pt x="1711782" y="2408126"/>
                  <a:pt x="1784242" y="2479267"/>
                  <a:pt x="1769146" y="2518395"/>
                </a:cubicBezTo>
                <a:cubicBezTo>
                  <a:pt x="1738956" y="2582422"/>
                  <a:pt x="1687630" y="2550408"/>
                  <a:pt x="1645361" y="2543294"/>
                </a:cubicBezTo>
                <a:cubicBezTo>
                  <a:pt x="1594036" y="2536181"/>
                  <a:pt x="1500444" y="2518395"/>
                  <a:pt x="1500444" y="2525509"/>
                </a:cubicBezTo>
                <a:cubicBezTo>
                  <a:pt x="1467232" y="2685576"/>
                  <a:pt x="1391754" y="2564636"/>
                  <a:pt x="1337410" y="2564636"/>
                </a:cubicBezTo>
                <a:cubicBezTo>
                  <a:pt x="1286084" y="2564636"/>
                  <a:pt x="1234759" y="2546851"/>
                  <a:pt x="1186452" y="2532623"/>
                </a:cubicBezTo>
                <a:cubicBezTo>
                  <a:pt x="1123051" y="2514837"/>
                  <a:pt x="1065688" y="2546851"/>
                  <a:pt x="1005304" y="2553965"/>
                </a:cubicBezTo>
                <a:cubicBezTo>
                  <a:pt x="950960" y="2561080"/>
                  <a:pt x="981150" y="2653563"/>
                  <a:pt x="947940" y="2692689"/>
                </a:cubicBezTo>
                <a:cubicBezTo>
                  <a:pt x="941903" y="2703362"/>
                  <a:pt x="935864" y="2703362"/>
                  <a:pt x="929826" y="2703362"/>
                </a:cubicBezTo>
                <a:cubicBezTo>
                  <a:pt x="911711" y="2980812"/>
                  <a:pt x="594701" y="2913227"/>
                  <a:pt x="594701" y="2923898"/>
                </a:cubicBezTo>
                <a:cubicBezTo>
                  <a:pt x="567529" y="2941684"/>
                  <a:pt x="534318" y="2899000"/>
                  <a:pt x="501108" y="2941684"/>
                </a:cubicBezTo>
                <a:cubicBezTo>
                  <a:pt x="643007" y="3137322"/>
                  <a:pt x="860386" y="3183563"/>
                  <a:pt x="1053610" y="3329402"/>
                </a:cubicBezTo>
                <a:cubicBezTo>
                  <a:pt x="893597" y="3379202"/>
                  <a:pt x="800002" y="3208463"/>
                  <a:pt x="682256" y="3229805"/>
                </a:cubicBezTo>
                <a:cubicBezTo>
                  <a:pt x="624893" y="3283162"/>
                  <a:pt x="796984" y="3368530"/>
                  <a:pt x="630932" y="3393429"/>
                </a:cubicBezTo>
                <a:cubicBezTo>
                  <a:pt x="703390" y="3439672"/>
                  <a:pt x="754716" y="3485914"/>
                  <a:pt x="806041" y="3539269"/>
                </a:cubicBezTo>
                <a:cubicBezTo>
                  <a:pt x="893597" y="3635309"/>
                  <a:pt x="911711" y="3699337"/>
                  <a:pt x="869444" y="3827390"/>
                </a:cubicBezTo>
                <a:cubicBezTo>
                  <a:pt x="842270" y="3912759"/>
                  <a:pt x="803022" y="3991015"/>
                  <a:pt x="839252" y="4090612"/>
                </a:cubicBezTo>
                <a:cubicBezTo>
                  <a:pt x="863405" y="4158196"/>
                  <a:pt x="854347" y="4204438"/>
                  <a:pt x="763774" y="4172424"/>
                </a:cubicBezTo>
                <a:cubicBezTo>
                  <a:pt x="667160" y="4140411"/>
                  <a:pt x="630932" y="4200882"/>
                  <a:pt x="655085" y="4321821"/>
                </a:cubicBezTo>
                <a:cubicBezTo>
                  <a:pt x="670179" y="4400076"/>
                  <a:pt x="655085" y="4424975"/>
                  <a:pt x="588662" y="4414305"/>
                </a:cubicBezTo>
                <a:cubicBezTo>
                  <a:pt x="516204" y="4403633"/>
                  <a:pt x="446764" y="4353835"/>
                  <a:pt x="356189" y="4378734"/>
                </a:cubicBezTo>
                <a:cubicBezTo>
                  <a:pt x="428648" y="4521016"/>
                  <a:pt x="582626" y="4478331"/>
                  <a:pt x="667160" y="4613499"/>
                </a:cubicBezTo>
                <a:cubicBezTo>
                  <a:pt x="567529" y="4613499"/>
                  <a:pt x="489031" y="4613499"/>
                  <a:pt x="416573" y="4585042"/>
                </a:cubicBezTo>
                <a:cubicBezTo>
                  <a:pt x="386381" y="4574373"/>
                  <a:pt x="353170" y="4560144"/>
                  <a:pt x="335056" y="4602828"/>
                </a:cubicBezTo>
                <a:cubicBezTo>
                  <a:pt x="313920" y="4652628"/>
                  <a:pt x="356189" y="4670412"/>
                  <a:pt x="380342" y="4677526"/>
                </a:cubicBezTo>
                <a:cubicBezTo>
                  <a:pt x="449784" y="4702425"/>
                  <a:pt x="504126" y="4759339"/>
                  <a:pt x="564510" y="4805580"/>
                </a:cubicBezTo>
                <a:cubicBezTo>
                  <a:pt x="694332" y="4905177"/>
                  <a:pt x="836233" y="4990547"/>
                  <a:pt x="944922" y="5154171"/>
                </a:cubicBezTo>
                <a:cubicBezTo>
                  <a:pt x="809060" y="5111487"/>
                  <a:pt x="706410" y="5011889"/>
                  <a:pt x="576586" y="4994104"/>
                </a:cubicBezTo>
                <a:cubicBezTo>
                  <a:pt x="688296" y="5143500"/>
                  <a:pt x="830194" y="5243097"/>
                  <a:pt x="963036" y="5353367"/>
                </a:cubicBezTo>
                <a:cubicBezTo>
                  <a:pt x="1002286" y="5385379"/>
                  <a:pt x="1041534" y="5406721"/>
                  <a:pt x="1047572" y="5474306"/>
                </a:cubicBezTo>
                <a:cubicBezTo>
                  <a:pt x="1065688" y="5605917"/>
                  <a:pt x="1113992" y="5712629"/>
                  <a:pt x="1222682" y="5769542"/>
                </a:cubicBezTo>
                <a:cubicBezTo>
                  <a:pt x="1222682" y="5769542"/>
                  <a:pt x="1216644" y="5790884"/>
                  <a:pt x="1213626" y="5801555"/>
                </a:cubicBezTo>
                <a:cubicBezTo>
                  <a:pt x="1147203" y="5805112"/>
                  <a:pt x="1095878" y="5726858"/>
                  <a:pt x="1014361" y="5755314"/>
                </a:cubicBezTo>
                <a:cubicBezTo>
                  <a:pt x="1095878" y="5862025"/>
                  <a:pt x="1162298" y="5954508"/>
                  <a:pt x="1274008" y="6004307"/>
                </a:cubicBezTo>
                <a:cubicBezTo>
                  <a:pt x="1364582" y="6043434"/>
                  <a:pt x="1476290" y="6068335"/>
                  <a:pt x="1542711" y="6196388"/>
                </a:cubicBezTo>
                <a:cubicBezTo>
                  <a:pt x="1467232" y="6221287"/>
                  <a:pt x="1409868" y="6189274"/>
                  <a:pt x="1352504" y="6167932"/>
                </a:cubicBezTo>
                <a:cubicBezTo>
                  <a:pt x="1264950" y="6132361"/>
                  <a:pt x="1177395" y="6093234"/>
                  <a:pt x="1089840" y="6057663"/>
                </a:cubicBezTo>
                <a:cubicBezTo>
                  <a:pt x="1056628" y="6043434"/>
                  <a:pt x="1020400" y="6036320"/>
                  <a:pt x="999266" y="6100347"/>
                </a:cubicBezTo>
                <a:cubicBezTo>
                  <a:pt x="1110974" y="6114575"/>
                  <a:pt x="1177395" y="6199945"/>
                  <a:pt x="1246836" y="6281757"/>
                </a:cubicBezTo>
                <a:cubicBezTo>
                  <a:pt x="1286084" y="6327999"/>
                  <a:pt x="1319295" y="6388469"/>
                  <a:pt x="1388735" y="6367127"/>
                </a:cubicBezTo>
                <a:cubicBezTo>
                  <a:pt x="1424964" y="6356456"/>
                  <a:pt x="1449118" y="6388469"/>
                  <a:pt x="1446099" y="6431153"/>
                </a:cubicBezTo>
                <a:cubicBezTo>
                  <a:pt x="1431002" y="6580550"/>
                  <a:pt x="1518558" y="6630349"/>
                  <a:pt x="1609132" y="6658805"/>
                </a:cubicBezTo>
                <a:cubicBezTo>
                  <a:pt x="1741974" y="6701489"/>
                  <a:pt x="1859720" y="6786859"/>
                  <a:pt x="1983504" y="6858000"/>
                </a:cubicBezTo>
                <a:lnTo>
                  <a:pt x="0" y="6858000"/>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graphicFrame>
        <p:nvGraphicFramePr>
          <p:cNvPr id="2" name="Content Placeholder 2">
            <a:extLst>
              <a:ext uri="{FF2B5EF4-FFF2-40B4-BE49-F238E27FC236}">
                <a16:creationId xmlns:a16="http://schemas.microsoft.com/office/drawing/2014/main" id="{C8CD4DB6-66F4-82A1-81B6-F5AA33B6A451}"/>
              </a:ext>
            </a:extLst>
          </p:cNvPr>
          <p:cNvGraphicFramePr>
            <a:graphicFrameLocks/>
          </p:cNvGraphicFramePr>
          <p:nvPr>
            <p:extLst>
              <p:ext uri="{D42A27DB-BD31-4B8C-83A1-F6EECF244321}">
                <p14:modId xmlns:p14="http://schemas.microsoft.com/office/powerpoint/2010/main" val="34113268"/>
              </p:ext>
            </p:extLst>
          </p:nvPr>
        </p:nvGraphicFramePr>
        <p:xfrm>
          <a:off x="838200" y="169507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a:extLst>
              <a:ext uri="{FF2B5EF4-FFF2-40B4-BE49-F238E27FC236}">
                <a16:creationId xmlns:a16="http://schemas.microsoft.com/office/drawing/2014/main" id="{F86DA75D-EF7A-1176-34D1-DF3C2CB2471F}"/>
              </a:ext>
            </a:extLst>
          </p:cNvPr>
          <p:cNvSpPr txBox="1"/>
          <p:nvPr/>
        </p:nvSpPr>
        <p:spPr>
          <a:xfrm>
            <a:off x="81280" y="366501"/>
            <a:ext cx="6410960" cy="646331"/>
          </a:xfrm>
          <a:prstGeom prst="rect">
            <a:avLst/>
          </a:prstGeom>
          <a:noFill/>
        </p:spPr>
        <p:txBody>
          <a:bodyPr wrap="square" rtlCol="0">
            <a:spAutoFit/>
          </a:bodyPr>
          <a:lstStyle/>
          <a:p>
            <a:pPr>
              <a:spcAft>
                <a:spcPts val="600"/>
              </a:spcAft>
            </a:pPr>
            <a:r>
              <a:rPr lang="en-US" dirty="0"/>
              <a:t>	</a:t>
            </a:r>
            <a:r>
              <a:rPr lang="en-US" sz="3600" dirty="0"/>
              <a:t>CONTENTS</a:t>
            </a:r>
            <a:endParaRPr lang="en-IN" sz="3600" dirty="0"/>
          </a:p>
        </p:txBody>
      </p:sp>
    </p:spTree>
    <p:extLst>
      <p:ext uri="{BB962C8B-B14F-4D97-AF65-F5344CB8AC3E}">
        <p14:creationId xmlns:p14="http://schemas.microsoft.com/office/powerpoint/2010/main" val="5698901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5F879AC3-D4CE-493C-ADC7-06205677F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accent1"/>
              </a:solidFill>
              <a:effectLst>
                <a:outerShdw blurRad="38100" dist="25400" dir="5400000" algn="ctr" rotWithShape="0">
                  <a:srgbClr val="6E747A">
                    <a:alpha val="43000"/>
                  </a:srgbClr>
                </a:outerShdw>
              </a:effectLst>
            </a:endParaRPr>
          </a:p>
        </p:txBody>
      </p:sp>
      <p:sp>
        <p:nvSpPr>
          <p:cNvPr id="13" name="Freeform: Shape 12">
            <a:extLst>
              <a:ext uri="{FF2B5EF4-FFF2-40B4-BE49-F238E27FC236}">
                <a16:creationId xmlns:a16="http://schemas.microsoft.com/office/drawing/2014/main" id="{736F0DFD-0954-464F-BF12-DD2E6F6E03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983504" cy="6858000"/>
          </a:xfrm>
          <a:custGeom>
            <a:avLst/>
            <a:gdLst>
              <a:gd name="connsiteX0" fmla="*/ 0 w 1983504"/>
              <a:gd name="connsiteY0" fmla="*/ 0 h 6858000"/>
              <a:gd name="connsiteX1" fmla="*/ 1376658 w 1983504"/>
              <a:gd name="connsiteY1" fmla="*/ 0 h 6858000"/>
              <a:gd name="connsiteX2" fmla="*/ 1690650 w 1983504"/>
              <a:gd name="connsiteY2" fmla="*/ 110269 h 6858000"/>
              <a:gd name="connsiteX3" fmla="*/ 1645361 w 1983504"/>
              <a:gd name="connsiteY3" fmla="*/ 135168 h 6858000"/>
              <a:gd name="connsiteX4" fmla="*/ 1373640 w 1983504"/>
              <a:gd name="connsiteY4" fmla="*/ 71141 h 6858000"/>
              <a:gd name="connsiteX5" fmla="*/ 1319295 w 1983504"/>
              <a:gd name="connsiteY5" fmla="*/ 88927 h 6858000"/>
              <a:gd name="connsiteX6" fmla="*/ 1346468 w 1983504"/>
              <a:gd name="connsiteY6" fmla="*/ 163625 h 6858000"/>
              <a:gd name="connsiteX7" fmla="*/ 1464213 w 1983504"/>
              <a:gd name="connsiteY7" fmla="*/ 192082 h 6858000"/>
              <a:gd name="connsiteX8" fmla="*/ 1648381 w 1983504"/>
              <a:gd name="connsiteY8" fmla="*/ 373491 h 6858000"/>
              <a:gd name="connsiteX9" fmla="*/ 1370620 w 1983504"/>
              <a:gd name="connsiteY9" fmla="*/ 352148 h 6858000"/>
              <a:gd name="connsiteX10" fmla="*/ 1322314 w 1983504"/>
              <a:gd name="connsiteY10" fmla="*/ 394834 h 6858000"/>
              <a:gd name="connsiteX11" fmla="*/ 1304199 w 1983504"/>
              <a:gd name="connsiteY11" fmla="*/ 451747 h 6858000"/>
              <a:gd name="connsiteX12" fmla="*/ 1222682 w 1983504"/>
              <a:gd name="connsiteY12" fmla="*/ 359262 h 6858000"/>
              <a:gd name="connsiteX13" fmla="*/ 1153242 w 1983504"/>
              <a:gd name="connsiteY13" fmla="*/ 334364 h 6858000"/>
              <a:gd name="connsiteX14" fmla="*/ 1132108 w 1983504"/>
              <a:gd name="connsiteY14" fmla="*/ 416176 h 6858000"/>
              <a:gd name="connsiteX15" fmla="*/ 1195509 w 1983504"/>
              <a:gd name="connsiteY15" fmla="*/ 505101 h 6858000"/>
              <a:gd name="connsiteX16" fmla="*/ 1364582 w 1983504"/>
              <a:gd name="connsiteY16" fmla="*/ 558458 h 6858000"/>
              <a:gd name="connsiteX17" fmla="*/ 1183434 w 1983504"/>
              <a:gd name="connsiteY17" fmla="*/ 558458 h 6858000"/>
              <a:gd name="connsiteX18" fmla="*/ 975114 w 1983504"/>
              <a:gd name="connsiteY18" fmla="*/ 522887 h 6858000"/>
              <a:gd name="connsiteX19" fmla="*/ 754716 w 1983504"/>
              <a:gd name="connsiteY19" fmla="*/ 533558 h 6858000"/>
              <a:gd name="connsiteX20" fmla="*/ 546395 w 1983504"/>
              <a:gd name="connsiteY20" fmla="*/ 462417 h 6858000"/>
              <a:gd name="connsiteX21" fmla="*/ 335056 w 1983504"/>
              <a:gd name="connsiteY21" fmla="*/ 465975 h 6858000"/>
              <a:gd name="connsiteX22" fmla="*/ 1270988 w 1983504"/>
              <a:gd name="connsiteY22" fmla="*/ 910606 h 6858000"/>
              <a:gd name="connsiteX23" fmla="*/ 1225701 w 1983504"/>
              <a:gd name="connsiteY23" fmla="*/ 921277 h 6858000"/>
              <a:gd name="connsiteX24" fmla="*/ 1165318 w 1983504"/>
              <a:gd name="connsiteY24" fmla="*/ 949734 h 6858000"/>
              <a:gd name="connsiteX25" fmla="*/ 1210606 w 1983504"/>
              <a:gd name="connsiteY25" fmla="*/ 1006647 h 6858000"/>
              <a:gd name="connsiteX26" fmla="*/ 1455156 w 1983504"/>
              <a:gd name="connsiteY26" fmla="*/ 1113358 h 6858000"/>
              <a:gd name="connsiteX27" fmla="*/ 1515538 w 1983504"/>
              <a:gd name="connsiteY27" fmla="*/ 1220069 h 6858000"/>
              <a:gd name="connsiteX28" fmla="*/ 1440060 w 1983504"/>
              <a:gd name="connsiteY28" fmla="*/ 1209399 h 6858000"/>
              <a:gd name="connsiteX29" fmla="*/ 1373640 w 1983504"/>
              <a:gd name="connsiteY29" fmla="*/ 1230741 h 6858000"/>
              <a:gd name="connsiteX30" fmla="*/ 1400810 w 1983504"/>
              <a:gd name="connsiteY30" fmla="*/ 1365909 h 6858000"/>
              <a:gd name="connsiteX31" fmla="*/ 1748012 w 1983504"/>
              <a:gd name="connsiteY31" fmla="*/ 1540204 h 6858000"/>
              <a:gd name="connsiteX32" fmla="*/ 1778203 w 1983504"/>
              <a:gd name="connsiteY32" fmla="*/ 1597117 h 6858000"/>
              <a:gd name="connsiteX33" fmla="*/ 1735936 w 1983504"/>
              <a:gd name="connsiteY33" fmla="*/ 1636245 h 6858000"/>
              <a:gd name="connsiteX34" fmla="*/ 1624228 w 1983504"/>
              <a:gd name="connsiteY34" fmla="*/ 1657587 h 6858000"/>
              <a:gd name="connsiteX35" fmla="*/ 1781223 w 1983504"/>
              <a:gd name="connsiteY35" fmla="*/ 1849668 h 6858000"/>
              <a:gd name="connsiteX36" fmla="*/ 1838587 w 1983504"/>
              <a:gd name="connsiteY36" fmla="*/ 1903025 h 6858000"/>
              <a:gd name="connsiteX37" fmla="*/ 1938218 w 1983504"/>
              <a:gd name="connsiteY37" fmla="*/ 1984836 h 6858000"/>
              <a:gd name="connsiteX38" fmla="*/ 1938218 w 1983504"/>
              <a:gd name="connsiteY38" fmla="*/ 2013292 h 6858000"/>
              <a:gd name="connsiteX39" fmla="*/ 1805376 w 1983504"/>
              <a:gd name="connsiteY39" fmla="*/ 2102219 h 6858000"/>
              <a:gd name="connsiteX40" fmla="*/ 1563844 w 1983504"/>
              <a:gd name="connsiteY40" fmla="*/ 2077320 h 6858000"/>
              <a:gd name="connsiteX41" fmla="*/ 1920104 w 1983504"/>
              <a:gd name="connsiteY41" fmla="*/ 2208931 h 6858000"/>
              <a:gd name="connsiteX42" fmla="*/ 766792 w 1983504"/>
              <a:gd name="connsiteY42" fmla="*/ 1892353 h 6858000"/>
              <a:gd name="connsiteX43" fmla="*/ 839252 w 1983504"/>
              <a:gd name="connsiteY43" fmla="*/ 1974165 h 6858000"/>
              <a:gd name="connsiteX44" fmla="*/ 1243816 w 1983504"/>
              <a:gd name="connsiteY44" fmla="*/ 2191146 h 6858000"/>
              <a:gd name="connsiteX45" fmla="*/ 1358543 w 1983504"/>
              <a:gd name="connsiteY45" fmla="*/ 2326314 h 6858000"/>
              <a:gd name="connsiteX46" fmla="*/ 1479310 w 1983504"/>
              <a:gd name="connsiteY46" fmla="*/ 2401012 h 6858000"/>
              <a:gd name="connsiteX47" fmla="*/ 1648381 w 1983504"/>
              <a:gd name="connsiteY47" fmla="*/ 2401012 h 6858000"/>
              <a:gd name="connsiteX48" fmla="*/ 1769146 w 1983504"/>
              <a:gd name="connsiteY48" fmla="*/ 2518395 h 6858000"/>
              <a:gd name="connsiteX49" fmla="*/ 1645361 w 1983504"/>
              <a:gd name="connsiteY49" fmla="*/ 2543294 h 6858000"/>
              <a:gd name="connsiteX50" fmla="*/ 1500444 w 1983504"/>
              <a:gd name="connsiteY50" fmla="*/ 2525509 h 6858000"/>
              <a:gd name="connsiteX51" fmla="*/ 1337410 w 1983504"/>
              <a:gd name="connsiteY51" fmla="*/ 2564636 h 6858000"/>
              <a:gd name="connsiteX52" fmla="*/ 1186452 w 1983504"/>
              <a:gd name="connsiteY52" fmla="*/ 2532623 h 6858000"/>
              <a:gd name="connsiteX53" fmla="*/ 1005304 w 1983504"/>
              <a:gd name="connsiteY53" fmla="*/ 2553965 h 6858000"/>
              <a:gd name="connsiteX54" fmla="*/ 947940 w 1983504"/>
              <a:gd name="connsiteY54" fmla="*/ 2692689 h 6858000"/>
              <a:gd name="connsiteX55" fmla="*/ 929826 w 1983504"/>
              <a:gd name="connsiteY55" fmla="*/ 2703362 h 6858000"/>
              <a:gd name="connsiteX56" fmla="*/ 594701 w 1983504"/>
              <a:gd name="connsiteY56" fmla="*/ 2923898 h 6858000"/>
              <a:gd name="connsiteX57" fmla="*/ 501108 w 1983504"/>
              <a:gd name="connsiteY57" fmla="*/ 2941684 h 6858000"/>
              <a:gd name="connsiteX58" fmla="*/ 1053610 w 1983504"/>
              <a:gd name="connsiteY58" fmla="*/ 3329402 h 6858000"/>
              <a:gd name="connsiteX59" fmla="*/ 682256 w 1983504"/>
              <a:gd name="connsiteY59" fmla="*/ 3229805 h 6858000"/>
              <a:gd name="connsiteX60" fmla="*/ 630932 w 1983504"/>
              <a:gd name="connsiteY60" fmla="*/ 3393429 h 6858000"/>
              <a:gd name="connsiteX61" fmla="*/ 806041 w 1983504"/>
              <a:gd name="connsiteY61" fmla="*/ 3539269 h 6858000"/>
              <a:gd name="connsiteX62" fmla="*/ 869444 w 1983504"/>
              <a:gd name="connsiteY62" fmla="*/ 3827390 h 6858000"/>
              <a:gd name="connsiteX63" fmla="*/ 839252 w 1983504"/>
              <a:gd name="connsiteY63" fmla="*/ 4090612 h 6858000"/>
              <a:gd name="connsiteX64" fmla="*/ 763774 w 1983504"/>
              <a:gd name="connsiteY64" fmla="*/ 4172424 h 6858000"/>
              <a:gd name="connsiteX65" fmla="*/ 655085 w 1983504"/>
              <a:gd name="connsiteY65" fmla="*/ 4321821 h 6858000"/>
              <a:gd name="connsiteX66" fmla="*/ 588662 w 1983504"/>
              <a:gd name="connsiteY66" fmla="*/ 4414305 h 6858000"/>
              <a:gd name="connsiteX67" fmla="*/ 356189 w 1983504"/>
              <a:gd name="connsiteY67" fmla="*/ 4378734 h 6858000"/>
              <a:gd name="connsiteX68" fmla="*/ 667160 w 1983504"/>
              <a:gd name="connsiteY68" fmla="*/ 4613499 h 6858000"/>
              <a:gd name="connsiteX69" fmla="*/ 416573 w 1983504"/>
              <a:gd name="connsiteY69" fmla="*/ 4585042 h 6858000"/>
              <a:gd name="connsiteX70" fmla="*/ 335056 w 1983504"/>
              <a:gd name="connsiteY70" fmla="*/ 4602828 h 6858000"/>
              <a:gd name="connsiteX71" fmla="*/ 380342 w 1983504"/>
              <a:gd name="connsiteY71" fmla="*/ 4677526 h 6858000"/>
              <a:gd name="connsiteX72" fmla="*/ 564510 w 1983504"/>
              <a:gd name="connsiteY72" fmla="*/ 4805580 h 6858000"/>
              <a:gd name="connsiteX73" fmla="*/ 944922 w 1983504"/>
              <a:gd name="connsiteY73" fmla="*/ 5154171 h 6858000"/>
              <a:gd name="connsiteX74" fmla="*/ 576586 w 1983504"/>
              <a:gd name="connsiteY74" fmla="*/ 4994104 h 6858000"/>
              <a:gd name="connsiteX75" fmla="*/ 963036 w 1983504"/>
              <a:gd name="connsiteY75" fmla="*/ 5353367 h 6858000"/>
              <a:gd name="connsiteX76" fmla="*/ 1047572 w 1983504"/>
              <a:gd name="connsiteY76" fmla="*/ 5474306 h 6858000"/>
              <a:gd name="connsiteX77" fmla="*/ 1222682 w 1983504"/>
              <a:gd name="connsiteY77" fmla="*/ 5769542 h 6858000"/>
              <a:gd name="connsiteX78" fmla="*/ 1213626 w 1983504"/>
              <a:gd name="connsiteY78" fmla="*/ 5801555 h 6858000"/>
              <a:gd name="connsiteX79" fmla="*/ 1014361 w 1983504"/>
              <a:gd name="connsiteY79" fmla="*/ 5755314 h 6858000"/>
              <a:gd name="connsiteX80" fmla="*/ 1274008 w 1983504"/>
              <a:gd name="connsiteY80" fmla="*/ 6004307 h 6858000"/>
              <a:gd name="connsiteX81" fmla="*/ 1542711 w 1983504"/>
              <a:gd name="connsiteY81" fmla="*/ 6196388 h 6858000"/>
              <a:gd name="connsiteX82" fmla="*/ 1352504 w 1983504"/>
              <a:gd name="connsiteY82" fmla="*/ 6167932 h 6858000"/>
              <a:gd name="connsiteX83" fmla="*/ 1089840 w 1983504"/>
              <a:gd name="connsiteY83" fmla="*/ 6057663 h 6858000"/>
              <a:gd name="connsiteX84" fmla="*/ 999266 w 1983504"/>
              <a:gd name="connsiteY84" fmla="*/ 6100347 h 6858000"/>
              <a:gd name="connsiteX85" fmla="*/ 1246836 w 1983504"/>
              <a:gd name="connsiteY85" fmla="*/ 6281757 h 6858000"/>
              <a:gd name="connsiteX86" fmla="*/ 1388735 w 1983504"/>
              <a:gd name="connsiteY86" fmla="*/ 6367127 h 6858000"/>
              <a:gd name="connsiteX87" fmla="*/ 1446099 w 1983504"/>
              <a:gd name="connsiteY87" fmla="*/ 6431153 h 6858000"/>
              <a:gd name="connsiteX88" fmla="*/ 1609132 w 1983504"/>
              <a:gd name="connsiteY88" fmla="*/ 6658805 h 6858000"/>
              <a:gd name="connsiteX89" fmla="*/ 1983504 w 1983504"/>
              <a:gd name="connsiteY89" fmla="*/ 6858000 h 6858000"/>
              <a:gd name="connsiteX90" fmla="*/ 0 w 1983504"/>
              <a:gd name="connsiteY9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1983504" h="6858000">
                <a:moveTo>
                  <a:pt x="0" y="0"/>
                </a:moveTo>
                <a:lnTo>
                  <a:pt x="1376658" y="0"/>
                </a:lnTo>
                <a:cubicBezTo>
                  <a:pt x="1482328" y="35571"/>
                  <a:pt x="1584980" y="78255"/>
                  <a:pt x="1690650" y="110269"/>
                </a:cubicBezTo>
                <a:cubicBezTo>
                  <a:pt x="1675553" y="145839"/>
                  <a:pt x="1660458" y="138725"/>
                  <a:pt x="1645361" y="135168"/>
                </a:cubicBezTo>
                <a:cubicBezTo>
                  <a:pt x="1554788" y="120941"/>
                  <a:pt x="1461194" y="110269"/>
                  <a:pt x="1373640" y="71141"/>
                </a:cubicBezTo>
                <a:cubicBezTo>
                  <a:pt x="1352504" y="64027"/>
                  <a:pt x="1328352" y="64027"/>
                  <a:pt x="1319295" y="88927"/>
                </a:cubicBezTo>
                <a:cubicBezTo>
                  <a:pt x="1304199" y="124497"/>
                  <a:pt x="1325332" y="145839"/>
                  <a:pt x="1346468" y="163625"/>
                </a:cubicBezTo>
                <a:cubicBezTo>
                  <a:pt x="1382696" y="195638"/>
                  <a:pt x="1424964" y="188525"/>
                  <a:pt x="1464213" y="192082"/>
                </a:cubicBezTo>
                <a:cubicBezTo>
                  <a:pt x="1572902" y="209867"/>
                  <a:pt x="1624228" y="259665"/>
                  <a:pt x="1648381" y="373491"/>
                </a:cubicBezTo>
                <a:cubicBezTo>
                  <a:pt x="1554788" y="327250"/>
                  <a:pt x="1461194" y="384162"/>
                  <a:pt x="1370620" y="352148"/>
                </a:cubicBezTo>
                <a:cubicBezTo>
                  <a:pt x="1346468" y="345034"/>
                  <a:pt x="1310237" y="355706"/>
                  <a:pt x="1322314" y="394834"/>
                </a:cubicBezTo>
                <a:cubicBezTo>
                  <a:pt x="1334390" y="430405"/>
                  <a:pt x="1373640" y="458860"/>
                  <a:pt x="1304199" y="451747"/>
                </a:cubicBezTo>
                <a:cubicBezTo>
                  <a:pt x="1252873" y="448189"/>
                  <a:pt x="1237778" y="405504"/>
                  <a:pt x="1222682" y="359262"/>
                </a:cubicBezTo>
                <a:cubicBezTo>
                  <a:pt x="1210606" y="334364"/>
                  <a:pt x="1177395" y="320135"/>
                  <a:pt x="1153242" y="334364"/>
                </a:cubicBezTo>
                <a:cubicBezTo>
                  <a:pt x="1123051" y="348592"/>
                  <a:pt x="1132108" y="387720"/>
                  <a:pt x="1132108" y="416176"/>
                </a:cubicBezTo>
                <a:cubicBezTo>
                  <a:pt x="1129088" y="469532"/>
                  <a:pt x="1153242" y="494431"/>
                  <a:pt x="1195509" y="505101"/>
                </a:cubicBezTo>
                <a:cubicBezTo>
                  <a:pt x="1246836" y="519330"/>
                  <a:pt x="1298160" y="537116"/>
                  <a:pt x="1364582" y="558458"/>
                </a:cubicBezTo>
                <a:cubicBezTo>
                  <a:pt x="1292122" y="594028"/>
                  <a:pt x="1237778" y="586915"/>
                  <a:pt x="1183434" y="558458"/>
                </a:cubicBezTo>
                <a:cubicBezTo>
                  <a:pt x="1117012" y="526444"/>
                  <a:pt x="1029458" y="483759"/>
                  <a:pt x="975114" y="522887"/>
                </a:cubicBezTo>
                <a:cubicBezTo>
                  <a:pt x="893597" y="579800"/>
                  <a:pt x="827176" y="544229"/>
                  <a:pt x="754716" y="533558"/>
                </a:cubicBezTo>
                <a:cubicBezTo>
                  <a:pt x="603758" y="512216"/>
                  <a:pt x="697352" y="480203"/>
                  <a:pt x="546395" y="462417"/>
                </a:cubicBezTo>
                <a:cubicBezTo>
                  <a:pt x="486012" y="455303"/>
                  <a:pt x="422610" y="426847"/>
                  <a:pt x="335056" y="465975"/>
                </a:cubicBezTo>
                <a:cubicBezTo>
                  <a:pt x="730563" y="672284"/>
                  <a:pt x="917750" y="658055"/>
                  <a:pt x="1270988" y="910606"/>
                </a:cubicBezTo>
                <a:cubicBezTo>
                  <a:pt x="1255893" y="935506"/>
                  <a:pt x="1240798" y="924835"/>
                  <a:pt x="1225701" y="921277"/>
                </a:cubicBezTo>
                <a:cubicBezTo>
                  <a:pt x="1201548" y="917720"/>
                  <a:pt x="1171356" y="903491"/>
                  <a:pt x="1165318" y="949734"/>
                </a:cubicBezTo>
                <a:cubicBezTo>
                  <a:pt x="1162298" y="985305"/>
                  <a:pt x="1180415" y="1003089"/>
                  <a:pt x="1210606" y="1006647"/>
                </a:cubicBezTo>
                <a:cubicBezTo>
                  <a:pt x="1298160" y="1020875"/>
                  <a:pt x="1376658" y="1070674"/>
                  <a:pt x="1455156" y="1113358"/>
                </a:cubicBezTo>
                <a:cubicBezTo>
                  <a:pt x="1491385" y="1131144"/>
                  <a:pt x="1530634" y="1156043"/>
                  <a:pt x="1515538" y="1220069"/>
                </a:cubicBezTo>
                <a:cubicBezTo>
                  <a:pt x="1485348" y="1237855"/>
                  <a:pt x="1464213" y="1212955"/>
                  <a:pt x="1440060" y="1209399"/>
                </a:cubicBezTo>
                <a:cubicBezTo>
                  <a:pt x="1415907" y="1205842"/>
                  <a:pt x="1358543" y="1220069"/>
                  <a:pt x="1373640" y="1230741"/>
                </a:cubicBezTo>
                <a:cubicBezTo>
                  <a:pt x="1443080" y="1269868"/>
                  <a:pt x="1316276" y="1365909"/>
                  <a:pt x="1400810" y="1365909"/>
                </a:cubicBezTo>
                <a:cubicBezTo>
                  <a:pt x="1539691" y="1365909"/>
                  <a:pt x="1615170" y="1536647"/>
                  <a:pt x="1748012" y="1540204"/>
                </a:cubicBezTo>
                <a:cubicBezTo>
                  <a:pt x="1769146" y="1540204"/>
                  <a:pt x="1778203" y="1572219"/>
                  <a:pt x="1778203" y="1597117"/>
                </a:cubicBezTo>
                <a:cubicBezTo>
                  <a:pt x="1778203" y="1629132"/>
                  <a:pt x="1757070" y="1632688"/>
                  <a:pt x="1735936" y="1636245"/>
                </a:cubicBezTo>
                <a:cubicBezTo>
                  <a:pt x="1702725" y="1639802"/>
                  <a:pt x="1666496" y="1597117"/>
                  <a:pt x="1624228" y="1657587"/>
                </a:cubicBezTo>
                <a:cubicBezTo>
                  <a:pt x="1702725" y="1693158"/>
                  <a:pt x="1784242" y="1728729"/>
                  <a:pt x="1781223" y="1849668"/>
                </a:cubicBezTo>
                <a:cubicBezTo>
                  <a:pt x="1781223" y="1881683"/>
                  <a:pt x="1814434" y="1895910"/>
                  <a:pt x="1838587" y="1903025"/>
                </a:cubicBezTo>
                <a:cubicBezTo>
                  <a:pt x="1880854" y="1917252"/>
                  <a:pt x="1914065" y="1938595"/>
                  <a:pt x="1938218" y="1984836"/>
                </a:cubicBezTo>
                <a:cubicBezTo>
                  <a:pt x="1938218" y="1995507"/>
                  <a:pt x="1938218" y="2002622"/>
                  <a:pt x="1938218" y="2013292"/>
                </a:cubicBezTo>
                <a:cubicBezTo>
                  <a:pt x="1932180" y="2123562"/>
                  <a:pt x="1871798" y="2120004"/>
                  <a:pt x="1805376" y="2102219"/>
                </a:cubicBezTo>
                <a:cubicBezTo>
                  <a:pt x="1726878" y="2080877"/>
                  <a:pt x="1648381" y="2038192"/>
                  <a:pt x="1563844" y="2077320"/>
                </a:cubicBezTo>
                <a:cubicBezTo>
                  <a:pt x="1681592" y="2130676"/>
                  <a:pt x="1811414" y="2134233"/>
                  <a:pt x="1920104" y="2208931"/>
                </a:cubicBezTo>
                <a:cubicBezTo>
                  <a:pt x="1515538" y="2223159"/>
                  <a:pt x="1159280" y="1984836"/>
                  <a:pt x="766792" y="1892353"/>
                </a:cubicBezTo>
                <a:cubicBezTo>
                  <a:pt x="778869" y="1952823"/>
                  <a:pt x="812080" y="1967051"/>
                  <a:pt x="839252" y="1974165"/>
                </a:cubicBezTo>
                <a:cubicBezTo>
                  <a:pt x="984170" y="2020407"/>
                  <a:pt x="1110974" y="2112891"/>
                  <a:pt x="1243816" y="2191146"/>
                </a:cubicBezTo>
                <a:cubicBezTo>
                  <a:pt x="1298160" y="2223159"/>
                  <a:pt x="1337410" y="2258731"/>
                  <a:pt x="1358543" y="2326314"/>
                </a:cubicBezTo>
                <a:cubicBezTo>
                  <a:pt x="1376658" y="2390340"/>
                  <a:pt x="1412888" y="2418796"/>
                  <a:pt x="1479310" y="2401012"/>
                </a:cubicBezTo>
                <a:cubicBezTo>
                  <a:pt x="1533654" y="2386784"/>
                  <a:pt x="1591018" y="2393898"/>
                  <a:pt x="1648381" y="2401012"/>
                </a:cubicBezTo>
                <a:cubicBezTo>
                  <a:pt x="1711782" y="2408126"/>
                  <a:pt x="1784242" y="2479267"/>
                  <a:pt x="1769146" y="2518395"/>
                </a:cubicBezTo>
                <a:cubicBezTo>
                  <a:pt x="1738956" y="2582422"/>
                  <a:pt x="1687630" y="2550408"/>
                  <a:pt x="1645361" y="2543294"/>
                </a:cubicBezTo>
                <a:cubicBezTo>
                  <a:pt x="1594036" y="2536181"/>
                  <a:pt x="1500444" y="2518395"/>
                  <a:pt x="1500444" y="2525509"/>
                </a:cubicBezTo>
                <a:cubicBezTo>
                  <a:pt x="1467232" y="2685576"/>
                  <a:pt x="1391754" y="2564636"/>
                  <a:pt x="1337410" y="2564636"/>
                </a:cubicBezTo>
                <a:cubicBezTo>
                  <a:pt x="1286084" y="2564636"/>
                  <a:pt x="1234759" y="2546851"/>
                  <a:pt x="1186452" y="2532623"/>
                </a:cubicBezTo>
                <a:cubicBezTo>
                  <a:pt x="1123051" y="2514837"/>
                  <a:pt x="1065688" y="2546851"/>
                  <a:pt x="1005304" y="2553965"/>
                </a:cubicBezTo>
                <a:cubicBezTo>
                  <a:pt x="950960" y="2561080"/>
                  <a:pt x="981150" y="2653563"/>
                  <a:pt x="947940" y="2692689"/>
                </a:cubicBezTo>
                <a:cubicBezTo>
                  <a:pt x="941903" y="2703362"/>
                  <a:pt x="935864" y="2703362"/>
                  <a:pt x="929826" y="2703362"/>
                </a:cubicBezTo>
                <a:cubicBezTo>
                  <a:pt x="911711" y="2980812"/>
                  <a:pt x="594701" y="2913227"/>
                  <a:pt x="594701" y="2923898"/>
                </a:cubicBezTo>
                <a:cubicBezTo>
                  <a:pt x="567529" y="2941684"/>
                  <a:pt x="534318" y="2899000"/>
                  <a:pt x="501108" y="2941684"/>
                </a:cubicBezTo>
                <a:cubicBezTo>
                  <a:pt x="643007" y="3137322"/>
                  <a:pt x="860386" y="3183563"/>
                  <a:pt x="1053610" y="3329402"/>
                </a:cubicBezTo>
                <a:cubicBezTo>
                  <a:pt x="893597" y="3379202"/>
                  <a:pt x="800002" y="3208463"/>
                  <a:pt x="682256" y="3229805"/>
                </a:cubicBezTo>
                <a:cubicBezTo>
                  <a:pt x="624893" y="3283162"/>
                  <a:pt x="796984" y="3368530"/>
                  <a:pt x="630932" y="3393429"/>
                </a:cubicBezTo>
                <a:cubicBezTo>
                  <a:pt x="703390" y="3439672"/>
                  <a:pt x="754716" y="3485914"/>
                  <a:pt x="806041" y="3539269"/>
                </a:cubicBezTo>
                <a:cubicBezTo>
                  <a:pt x="893597" y="3635309"/>
                  <a:pt x="911711" y="3699337"/>
                  <a:pt x="869444" y="3827390"/>
                </a:cubicBezTo>
                <a:cubicBezTo>
                  <a:pt x="842270" y="3912759"/>
                  <a:pt x="803022" y="3991015"/>
                  <a:pt x="839252" y="4090612"/>
                </a:cubicBezTo>
                <a:cubicBezTo>
                  <a:pt x="863405" y="4158196"/>
                  <a:pt x="854347" y="4204438"/>
                  <a:pt x="763774" y="4172424"/>
                </a:cubicBezTo>
                <a:cubicBezTo>
                  <a:pt x="667160" y="4140411"/>
                  <a:pt x="630932" y="4200882"/>
                  <a:pt x="655085" y="4321821"/>
                </a:cubicBezTo>
                <a:cubicBezTo>
                  <a:pt x="670179" y="4400076"/>
                  <a:pt x="655085" y="4424975"/>
                  <a:pt x="588662" y="4414305"/>
                </a:cubicBezTo>
                <a:cubicBezTo>
                  <a:pt x="516204" y="4403633"/>
                  <a:pt x="446764" y="4353835"/>
                  <a:pt x="356189" y="4378734"/>
                </a:cubicBezTo>
                <a:cubicBezTo>
                  <a:pt x="428648" y="4521016"/>
                  <a:pt x="582626" y="4478331"/>
                  <a:pt x="667160" y="4613499"/>
                </a:cubicBezTo>
                <a:cubicBezTo>
                  <a:pt x="567529" y="4613499"/>
                  <a:pt x="489031" y="4613499"/>
                  <a:pt x="416573" y="4585042"/>
                </a:cubicBezTo>
                <a:cubicBezTo>
                  <a:pt x="386381" y="4574373"/>
                  <a:pt x="353170" y="4560144"/>
                  <a:pt x="335056" y="4602828"/>
                </a:cubicBezTo>
                <a:cubicBezTo>
                  <a:pt x="313920" y="4652628"/>
                  <a:pt x="356189" y="4670412"/>
                  <a:pt x="380342" y="4677526"/>
                </a:cubicBezTo>
                <a:cubicBezTo>
                  <a:pt x="449784" y="4702425"/>
                  <a:pt x="504126" y="4759339"/>
                  <a:pt x="564510" y="4805580"/>
                </a:cubicBezTo>
                <a:cubicBezTo>
                  <a:pt x="694332" y="4905177"/>
                  <a:pt x="836233" y="4990547"/>
                  <a:pt x="944922" y="5154171"/>
                </a:cubicBezTo>
                <a:cubicBezTo>
                  <a:pt x="809060" y="5111487"/>
                  <a:pt x="706410" y="5011889"/>
                  <a:pt x="576586" y="4994104"/>
                </a:cubicBezTo>
                <a:cubicBezTo>
                  <a:pt x="688296" y="5143500"/>
                  <a:pt x="830194" y="5243097"/>
                  <a:pt x="963036" y="5353367"/>
                </a:cubicBezTo>
                <a:cubicBezTo>
                  <a:pt x="1002286" y="5385379"/>
                  <a:pt x="1041534" y="5406721"/>
                  <a:pt x="1047572" y="5474306"/>
                </a:cubicBezTo>
                <a:cubicBezTo>
                  <a:pt x="1065688" y="5605917"/>
                  <a:pt x="1113992" y="5712629"/>
                  <a:pt x="1222682" y="5769542"/>
                </a:cubicBezTo>
                <a:cubicBezTo>
                  <a:pt x="1222682" y="5769542"/>
                  <a:pt x="1216644" y="5790884"/>
                  <a:pt x="1213626" y="5801555"/>
                </a:cubicBezTo>
                <a:cubicBezTo>
                  <a:pt x="1147203" y="5805112"/>
                  <a:pt x="1095878" y="5726858"/>
                  <a:pt x="1014361" y="5755314"/>
                </a:cubicBezTo>
                <a:cubicBezTo>
                  <a:pt x="1095878" y="5862025"/>
                  <a:pt x="1162298" y="5954508"/>
                  <a:pt x="1274008" y="6004307"/>
                </a:cubicBezTo>
                <a:cubicBezTo>
                  <a:pt x="1364582" y="6043434"/>
                  <a:pt x="1476290" y="6068335"/>
                  <a:pt x="1542711" y="6196388"/>
                </a:cubicBezTo>
                <a:cubicBezTo>
                  <a:pt x="1467232" y="6221287"/>
                  <a:pt x="1409868" y="6189274"/>
                  <a:pt x="1352504" y="6167932"/>
                </a:cubicBezTo>
                <a:cubicBezTo>
                  <a:pt x="1264950" y="6132361"/>
                  <a:pt x="1177395" y="6093234"/>
                  <a:pt x="1089840" y="6057663"/>
                </a:cubicBezTo>
                <a:cubicBezTo>
                  <a:pt x="1056628" y="6043434"/>
                  <a:pt x="1020400" y="6036320"/>
                  <a:pt x="999266" y="6100347"/>
                </a:cubicBezTo>
                <a:cubicBezTo>
                  <a:pt x="1110974" y="6114575"/>
                  <a:pt x="1177395" y="6199945"/>
                  <a:pt x="1246836" y="6281757"/>
                </a:cubicBezTo>
                <a:cubicBezTo>
                  <a:pt x="1286084" y="6327999"/>
                  <a:pt x="1319295" y="6388469"/>
                  <a:pt x="1388735" y="6367127"/>
                </a:cubicBezTo>
                <a:cubicBezTo>
                  <a:pt x="1424964" y="6356456"/>
                  <a:pt x="1449118" y="6388469"/>
                  <a:pt x="1446099" y="6431153"/>
                </a:cubicBezTo>
                <a:cubicBezTo>
                  <a:pt x="1431002" y="6580550"/>
                  <a:pt x="1518558" y="6630349"/>
                  <a:pt x="1609132" y="6658805"/>
                </a:cubicBezTo>
                <a:cubicBezTo>
                  <a:pt x="1741974" y="6701489"/>
                  <a:pt x="1859720" y="6786859"/>
                  <a:pt x="1983504" y="6858000"/>
                </a:cubicBezTo>
                <a:lnTo>
                  <a:pt x="0" y="6858000"/>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4" name="Text 1">
            <a:extLst>
              <a:ext uri="{FF2B5EF4-FFF2-40B4-BE49-F238E27FC236}">
                <a16:creationId xmlns:a16="http://schemas.microsoft.com/office/drawing/2014/main" id="{6960A209-CF75-CD28-6EE1-0D4A87159973}"/>
              </a:ext>
            </a:extLst>
          </p:cNvPr>
          <p:cNvSpPr/>
          <p:nvPr/>
        </p:nvSpPr>
        <p:spPr>
          <a:xfrm>
            <a:off x="-586521" y="301365"/>
            <a:ext cx="4443889" cy="694373"/>
          </a:xfrm>
          <a:prstGeom prst="rect">
            <a:avLst/>
          </a:prstGeom>
          <a:noFill/>
          <a:ln/>
        </p:spPr>
        <p:txBody>
          <a:bodyPr wrap="none" rtlCol="0" anchor="t"/>
          <a:lstStyle/>
          <a:p>
            <a:pPr marL="0" indent="0" algn="ctr">
              <a:lnSpc>
                <a:spcPts val="5468"/>
              </a:lnSpc>
              <a:buNone/>
            </a:pPr>
            <a:r>
              <a:rPr lang="en-US" sz="3600" dirty="0">
                <a:solidFill>
                  <a:srgbClr val="00002E"/>
                </a:solidFill>
                <a:ea typeface="Nunito" pitchFamily="34" charset="-122"/>
                <a:cs typeface="Nunito" pitchFamily="34" charset="-120"/>
              </a:rPr>
              <a:t>AIM</a:t>
            </a:r>
            <a:endParaRPr lang="en-US" sz="3600" dirty="0"/>
          </a:p>
        </p:txBody>
      </p:sp>
      <p:sp>
        <p:nvSpPr>
          <p:cNvPr id="5" name="Text 3">
            <a:extLst>
              <a:ext uri="{FF2B5EF4-FFF2-40B4-BE49-F238E27FC236}">
                <a16:creationId xmlns:a16="http://schemas.microsoft.com/office/drawing/2014/main" id="{2A6C0C83-ACC4-DFD7-8E2A-8F4A184D1EED}"/>
              </a:ext>
            </a:extLst>
          </p:cNvPr>
          <p:cNvSpPr/>
          <p:nvPr/>
        </p:nvSpPr>
        <p:spPr>
          <a:xfrm>
            <a:off x="1344168" y="1637400"/>
            <a:ext cx="10332720" cy="1066205"/>
          </a:xfrm>
          <a:prstGeom prst="rect">
            <a:avLst/>
          </a:prstGeom>
          <a:noFill/>
          <a:ln/>
        </p:spPr>
        <p:txBody>
          <a:bodyPr wrap="square" rtlCol="0" anchor="t"/>
          <a:lstStyle/>
          <a:p>
            <a:pPr algn="just">
              <a:lnSpc>
                <a:spcPct val="150000"/>
              </a:lnSpc>
              <a:buSzPct val="100000"/>
            </a:pPr>
            <a:r>
              <a:rPr lang="en-US" sz="2400" dirty="0">
                <a:latin typeface="PT Sans" pitchFamily="34" charset="0"/>
                <a:ea typeface="PT Sans" pitchFamily="34" charset="-122"/>
                <a:cs typeface="PT Sans" pitchFamily="34" charset="-120"/>
              </a:rPr>
              <a:t>The Aim of this project is to develop an efficient and accurate English to Telugu text translation system using </a:t>
            </a:r>
            <a:r>
              <a:rPr lang="en-US" sz="2400" dirty="0" err="1">
                <a:latin typeface="PT Sans" pitchFamily="34" charset="0"/>
                <a:ea typeface="PT Sans" pitchFamily="34" charset="-122"/>
                <a:cs typeface="PT Sans" pitchFamily="34" charset="-120"/>
              </a:rPr>
              <a:t>deeplearning</a:t>
            </a:r>
            <a:r>
              <a:rPr lang="en-US" sz="2400" dirty="0">
                <a:latin typeface="PT Sans" pitchFamily="34" charset="0"/>
                <a:ea typeface="PT Sans" pitchFamily="34" charset="-122"/>
                <a:cs typeface="PT Sans" pitchFamily="34" charset="-120"/>
              </a:rPr>
              <a:t> techniques, specifically leveraging transformer architectures. This project aims to bridge language barriers, enhance communication, and accessibility by providing an advanced tool for seamless translation between English and Telugu.</a:t>
            </a:r>
            <a:endParaRPr lang="en-US" sz="2400" dirty="0"/>
          </a:p>
          <a:p>
            <a:pPr marL="342900" indent="-342900" algn="l">
              <a:lnSpc>
                <a:spcPts val="2799"/>
              </a:lnSpc>
              <a:buSzPct val="100000"/>
              <a:buChar char="•"/>
            </a:pPr>
            <a:endParaRPr lang="en-US" sz="1750" dirty="0"/>
          </a:p>
        </p:txBody>
      </p:sp>
    </p:spTree>
    <p:extLst>
      <p:ext uri="{BB962C8B-B14F-4D97-AF65-F5344CB8AC3E}">
        <p14:creationId xmlns:p14="http://schemas.microsoft.com/office/powerpoint/2010/main" val="18848815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5F879AC3-D4CE-493C-ADC7-06205677F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accent1"/>
              </a:solidFill>
              <a:effectLst>
                <a:outerShdw blurRad="38100" dist="25400" dir="5400000" algn="ctr" rotWithShape="0">
                  <a:srgbClr val="6E747A">
                    <a:alpha val="43000"/>
                  </a:srgbClr>
                </a:outerShdw>
              </a:effectLst>
            </a:endParaRPr>
          </a:p>
        </p:txBody>
      </p:sp>
      <p:sp>
        <p:nvSpPr>
          <p:cNvPr id="13" name="Freeform: Shape 12">
            <a:extLst>
              <a:ext uri="{FF2B5EF4-FFF2-40B4-BE49-F238E27FC236}">
                <a16:creationId xmlns:a16="http://schemas.microsoft.com/office/drawing/2014/main" id="{736F0DFD-0954-464F-BF12-DD2E6F6E03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983504" cy="6858000"/>
          </a:xfrm>
          <a:custGeom>
            <a:avLst/>
            <a:gdLst>
              <a:gd name="connsiteX0" fmla="*/ 0 w 1983504"/>
              <a:gd name="connsiteY0" fmla="*/ 0 h 6858000"/>
              <a:gd name="connsiteX1" fmla="*/ 1376658 w 1983504"/>
              <a:gd name="connsiteY1" fmla="*/ 0 h 6858000"/>
              <a:gd name="connsiteX2" fmla="*/ 1690650 w 1983504"/>
              <a:gd name="connsiteY2" fmla="*/ 110269 h 6858000"/>
              <a:gd name="connsiteX3" fmla="*/ 1645361 w 1983504"/>
              <a:gd name="connsiteY3" fmla="*/ 135168 h 6858000"/>
              <a:gd name="connsiteX4" fmla="*/ 1373640 w 1983504"/>
              <a:gd name="connsiteY4" fmla="*/ 71141 h 6858000"/>
              <a:gd name="connsiteX5" fmla="*/ 1319295 w 1983504"/>
              <a:gd name="connsiteY5" fmla="*/ 88927 h 6858000"/>
              <a:gd name="connsiteX6" fmla="*/ 1346468 w 1983504"/>
              <a:gd name="connsiteY6" fmla="*/ 163625 h 6858000"/>
              <a:gd name="connsiteX7" fmla="*/ 1464213 w 1983504"/>
              <a:gd name="connsiteY7" fmla="*/ 192082 h 6858000"/>
              <a:gd name="connsiteX8" fmla="*/ 1648381 w 1983504"/>
              <a:gd name="connsiteY8" fmla="*/ 373491 h 6858000"/>
              <a:gd name="connsiteX9" fmla="*/ 1370620 w 1983504"/>
              <a:gd name="connsiteY9" fmla="*/ 352148 h 6858000"/>
              <a:gd name="connsiteX10" fmla="*/ 1322314 w 1983504"/>
              <a:gd name="connsiteY10" fmla="*/ 394834 h 6858000"/>
              <a:gd name="connsiteX11" fmla="*/ 1304199 w 1983504"/>
              <a:gd name="connsiteY11" fmla="*/ 451747 h 6858000"/>
              <a:gd name="connsiteX12" fmla="*/ 1222682 w 1983504"/>
              <a:gd name="connsiteY12" fmla="*/ 359262 h 6858000"/>
              <a:gd name="connsiteX13" fmla="*/ 1153242 w 1983504"/>
              <a:gd name="connsiteY13" fmla="*/ 334364 h 6858000"/>
              <a:gd name="connsiteX14" fmla="*/ 1132108 w 1983504"/>
              <a:gd name="connsiteY14" fmla="*/ 416176 h 6858000"/>
              <a:gd name="connsiteX15" fmla="*/ 1195509 w 1983504"/>
              <a:gd name="connsiteY15" fmla="*/ 505101 h 6858000"/>
              <a:gd name="connsiteX16" fmla="*/ 1364582 w 1983504"/>
              <a:gd name="connsiteY16" fmla="*/ 558458 h 6858000"/>
              <a:gd name="connsiteX17" fmla="*/ 1183434 w 1983504"/>
              <a:gd name="connsiteY17" fmla="*/ 558458 h 6858000"/>
              <a:gd name="connsiteX18" fmla="*/ 975114 w 1983504"/>
              <a:gd name="connsiteY18" fmla="*/ 522887 h 6858000"/>
              <a:gd name="connsiteX19" fmla="*/ 754716 w 1983504"/>
              <a:gd name="connsiteY19" fmla="*/ 533558 h 6858000"/>
              <a:gd name="connsiteX20" fmla="*/ 546395 w 1983504"/>
              <a:gd name="connsiteY20" fmla="*/ 462417 h 6858000"/>
              <a:gd name="connsiteX21" fmla="*/ 335056 w 1983504"/>
              <a:gd name="connsiteY21" fmla="*/ 465975 h 6858000"/>
              <a:gd name="connsiteX22" fmla="*/ 1270988 w 1983504"/>
              <a:gd name="connsiteY22" fmla="*/ 910606 h 6858000"/>
              <a:gd name="connsiteX23" fmla="*/ 1225701 w 1983504"/>
              <a:gd name="connsiteY23" fmla="*/ 921277 h 6858000"/>
              <a:gd name="connsiteX24" fmla="*/ 1165318 w 1983504"/>
              <a:gd name="connsiteY24" fmla="*/ 949734 h 6858000"/>
              <a:gd name="connsiteX25" fmla="*/ 1210606 w 1983504"/>
              <a:gd name="connsiteY25" fmla="*/ 1006647 h 6858000"/>
              <a:gd name="connsiteX26" fmla="*/ 1455156 w 1983504"/>
              <a:gd name="connsiteY26" fmla="*/ 1113358 h 6858000"/>
              <a:gd name="connsiteX27" fmla="*/ 1515538 w 1983504"/>
              <a:gd name="connsiteY27" fmla="*/ 1220069 h 6858000"/>
              <a:gd name="connsiteX28" fmla="*/ 1440060 w 1983504"/>
              <a:gd name="connsiteY28" fmla="*/ 1209399 h 6858000"/>
              <a:gd name="connsiteX29" fmla="*/ 1373640 w 1983504"/>
              <a:gd name="connsiteY29" fmla="*/ 1230741 h 6858000"/>
              <a:gd name="connsiteX30" fmla="*/ 1400810 w 1983504"/>
              <a:gd name="connsiteY30" fmla="*/ 1365909 h 6858000"/>
              <a:gd name="connsiteX31" fmla="*/ 1748012 w 1983504"/>
              <a:gd name="connsiteY31" fmla="*/ 1540204 h 6858000"/>
              <a:gd name="connsiteX32" fmla="*/ 1778203 w 1983504"/>
              <a:gd name="connsiteY32" fmla="*/ 1597117 h 6858000"/>
              <a:gd name="connsiteX33" fmla="*/ 1735936 w 1983504"/>
              <a:gd name="connsiteY33" fmla="*/ 1636245 h 6858000"/>
              <a:gd name="connsiteX34" fmla="*/ 1624228 w 1983504"/>
              <a:gd name="connsiteY34" fmla="*/ 1657587 h 6858000"/>
              <a:gd name="connsiteX35" fmla="*/ 1781223 w 1983504"/>
              <a:gd name="connsiteY35" fmla="*/ 1849668 h 6858000"/>
              <a:gd name="connsiteX36" fmla="*/ 1838587 w 1983504"/>
              <a:gd name="connsiteY36" fmla="*/ 1903025 h 6858000"/>
              <a:gd name="connsiteX37" fmla="*/ 1938218 w 1983504"/>
              <a:gd name="connsiteY37" fmla="*/ 1984836 h 6858000"/>
              <a:gd name="connsiteX38" fmla="*/ 1938218 w 1983504"/>
              <a:gd name="connsiteY38" fmla="*/ 2013292 h 6858000"/>
              <a:gd name="connsiteX39" fmla="*/ 1805376 w 1983504"/>
              <a:gd name="connsiteY39" fmla="*/ 2102219 h 6858000"/>
              <a:gd name="connsiteX40" fmla="*/ 1563844 w 1983504"/>
              <a:gd name="connsiteY40" fmla="*/ 2077320 h 6858000"/>
              <a:gd name="connsiteX41" fmla="*/ 1920104 w 1983504"/>
              <a:gd name="connsiteY41" fmla="*/ 2208931 h 6858000"/>
              <a:gd name="connsiteX42" fmla="*/ 766792 w 1983504"/>
              <a:gd name="connsiteY42" fmla="*/ 1892353 h 6858000"/>
              <a:gd name="connsiteX43" fmla="*/ 839252 w 1983504"/>
              <a:gd name="connsiteY43" fmla="*/ 1974165 h 6858000"/>
              <a:gd name="connsiteX44" fmla="*/ 1243816 w 1983504"/>
              <a:gd name="connsiteY44" fmla="*/ 2191146 h 6858000"/>
              <a:gd name="connsiteX45" fmla="*/ 1358543 w 1983504"/>
              <a:gd name="connsiteY45" fmla="*/ 2326314 h 6858000"/>
              <a:gd name="connsiteX46" fmla="*/ 1479310 w 1983504"/>
              <a:gd name="connsiteY46" fmla="*/ 2401012 h 6858000"/>
              <a:gd name="connsiteX47" fmla="*/ 1648381 w 1983504"/>
              <a:gd name="connsiteY47" fmla="*/ 2401012 h 6858000"/>
              <a:gd name="connsiteX48" fmla="*/ 1769146 w 1983504"/>
              <a:gd name="connsiteY48" fmla="*/ 2518395 h 6858000"/>
              <a:gd name="connsiteX49" fmla="*/ 1645361 w 1983504"/>
              <a:gd name="connsiteY49" fmla="*/ 2543294 h 6858000"/>
              <a:gd name="connsiteX50" fmla="*/ 1500444 w 1983504"/>
              <a:gd name="connsiteY50" fmla="*/ 2525509 h 6858000"/>
              <a:gd name="connsiteX51" fmla="*/ 1337410 w 1983504"/>
              <a:gd name="connsiteY51" fmla="*/ 2564636 h 6858000"/>
              <a:gd name="connsiteX52" fmla="*/ 1186452 w 1983504"/>
              <a:gd name="connsiteY52" fmla="*/ 2532623 h 6858000"/>
              <a:gd name="connsiteX53" fmla="*/ 1005304 w 1983504"/>
              <a:gd name="connsiteY53" fmla="*/ 2553965 h 6858000"/>
              <a:gd name="connsiteX54" fmla="*/ 947940 w 1983504"/>
              <a:gd name="connsiteY54" fmla="*/ 2692689 h 6858000"/>
              <a:gd name="connsiteX55" fmla="*/ 929826 w 1983504"/>
              <a:gd name="connsiteY55" fmla="*/ 2703362 h 6858000"/>
              <a:gd name="connsiteX56" fmla="*/ 594701 w 1983504"/>
              <a:gd name="connsiteY56" fmla="*/ 2923898 h 6858000"/>
              <a:gd name="connsiteX57" fmla="*/ 501108 w 1983504"/>
              <a:gd name="connsiteY57" fmla="*/ 2941684 h 6858000"/>
              <a:gd name="connsiteX58" fmla="*/ 1053610 w 1983504"/>
              <a:gd name="connsiteY58" fmla="*/ 3329402 h 6858000"/>
              <a:gd name="connsiteX59" fmla="*/ 682256 w 1983504"/>
              <a:gd name="connsiteY59" fmla="*/ 3229805 h 6858000"/>
              <a:gd name="connsiteX60" fmla="*/ 630932 w 1983504"/>
              <a:gd name="connsiteY60" fmla="*/ 3393429 h 6858000"/>
              <a:gd name="connsiteX61" fmla="*/ 806041 w 1983504"/>
              <a:gd name="connsiteY61" fmla="*/ 3539269 h 6858000"/>
              <a:gd name="connsiteX62" fmla="*/ 869444 w 1983504"/>
              <a:gd name="connsiteY62" fmla="*/ 3827390 h 6858000"/>
              <a:gd name="connsiteX63" fmla="*/ 839252 w 1983504"/>
              <a:gd name="connsiteY63" fmla="*/ 4090612 h 6858000"/>
              <a:gd name="connsiteX64" fmla="*/ 763774 w 1983504"/>
              <a:gd name="connsiteY64" fmla="*/ 4172424 h 6858000"/>
              <a:gd name="connsiteX65" fmla="*/ 655085 w 1983504"/>
              <a:gd name="connsiteY65" fmla="*/ 4321821 h 6858000"/>
              <a:gd name="connsiteX66" fmla="*/ 588662 w 1983504"/>
              <a:gd name="connsiteY66" fmla="*/ 4414305 h 6858000"/>
              <a:gd name="connsiteX67" fmla="*/ 356189 w 1983504"/>
              <a:gd name="connsiteY67" fmla="*/ 4378734 h 6858000"/>
              <a:gd name="connsiteX68" fmla="*/ 667160 w 1983504"/>
              <a:gd name="connsiteY68" fmla="*/ 4613499 h 6858000"/>
              <a:gd name="connsiteX69" fmla="*/ 416573 w 1983504"/>
              <a:gd name="connsiteY69" fmla="*/ 4585042 h 6858000"/>
              <a:gd name="connsiteX70" fmla="*/ 335056 w 1983504"/>
              <a:gd name="connsiteY70" fmla="*/ 4602828 h 6858000"/>
              <a:gd name="connsiteX71" fmla="*/ 380342 w 1983504"/>
              <a:gd name="connsiteY71" fmla="*/ 4677526 h 6858000"/>
              <a:gd name="connsiteX72" fmla="*/ 564510 w 1983504"/>
              <a:gd name="connsiteY72" fmla="*/ 4805580 h 6858000"/>
              <a:gd name="connsiteX73" fmla="*/ 944922 w 1983504"/>
              <a:gd name="connsiteY73" fmla="*/ 5154171 h 6858000"/>
              <a:gd name="connsiteX74" fmla="*/ 576586 w 1983504"/>
              <a:gd name="connsiteY74" fmla="*/ 4994104 h 6858000"/>
              <a:gd name="connsiteX75" fmla="*/ 963036 w 1983504"/>
              <a:gd name="connsiteY75" fmla="*/ 5353367 h 6858000"/>
              <a:gd name="connsiteX76" fmla="*/ 1047572 w 1983504"/>
              <a:gd name="connsiteY76" fmla="*/ 5474306 h 6858000"/>
              <a:gd name="connsiteX77" fmla="*/ 1222682 w 1983504"/>
              <a:gd name="connsiteY77" fmla="*/ 5769542 h 6858000"/>
              <a:gd name="connsiteX78" fmla="*/ 1213626 w 1983504"/>
              <a:gd name="connsiteY78" fmla="*/ 5801555 h 6858000"/>
              <a:gd name="connsiteX79" fmla="*/ 1014361 w 1983504"/>
              <a:gd name="connsiteY79" fmla="*/ 5755314 h 6858000"/>
              <a:gd name="connsiteX80" fmla="*/ 1274008 w 1983504"/>
              <a:gd name="connsiteY80" fmla="*/ 6004307 h 6858000"/>
              <a:gd name="connsiteX81" fmla="*/ 1542711 w 1983504"/>
              <a:gd name="connsiteY81" fmla="*/ 6196388 h 6858000"/>
              <a:gd name="connsiteX82" fmla="*/ 1352504 w 1983504"/>
              <a:gd name="connsiteY82" fmla="*/ 6167932 h 6858000"/>
              <a:gd name="connsiteX83" fmla="*/ 1089840 w 1983504"/>
              <a:gd name="connsiteY83" fmla="*/ 6057663 h 6858000"/>
              <a:gd name="connsiteX84" fmla="*/ 999266 w 1983504"/>
              <a:gd name="connsiteY84" fmla="*/ 6100347 h 6858000"/>
              <a:gd name="connsiteX85" fmla="*/ 1246836 w 1983504"/>
              <a:gd name="connsiteY85" fmla="*/ 6281757 h 6858000"/>
              <a:gd name="connsiteX86" fmla="*/ 1388735 w 1983504"/>
              <a:gd name="connsiteY86" fmla="*/ 6367127 h 6858000"/>
              <a:gd name="connsiteX87" fmla="*/ 1446099 w 1983504"/>
              <a:gd name="connsiteY87" fmla="*/ 6431153 h 6858000"/>
              <a:gd name="connsiteX88" fmla="*/ 1609132 w 1983504"/>
              <a:gd name="connsiteY88" fmla="*/ 6658805 h 6858000"/>
              <a:gd name="connsiteX89" fmla="*/ 1983504 w 1983504"/>
              <a:gd name="connsiteY89" fmla="*/ 6858000 h 6858000"/>
              <a:gd name="connsiteX90" fmla="*/ 0 w 1983504"/>
              <a:gd name="connsiteY9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1983504" h="6858000">
                <a:moveTo>
                  <a:pt x="0" y="0"/>
                </a:moveTo>
                <a:lnTo>
                  <a:pt x="1376658" y="0"/>
                </a:lnTo>
                <a:cubicBezTo>
                  <a:pt x="1482328" y="35571"/>
                  <a:pt x="1584980" y="78255"/>
                  <a:pt x="1690650" y="110269"/>
                </a:cubicBezTo>
                <a:cubicBezTo>
                  <a:pt x="1675553" y="145839"/>
                  <a:pt x="1660458" y="138725"/>
                  <a:pt x="1645361" y="135168"/>
                </a:cubicBezTo>
                <a:cubicBezTo>
                  <a:pt x="1554788" y="120941"/>
                  <a:pt x="1461194" y="110269"/>
                  <a:pt x="1373640" y="71141"/>
                </a:cubicBezTo>
                <a:cubicBezTo>
                  <a:pt x="1352504" y="64027"/>
                  <a:pt x="1328352" y="64027"/>
                  <a:pt x="1319295" y="88927"/>
                </a:cubicBezTo>
                <a:cubicBezTo>
                  <a:pt x="1304199" y="124497"/>
                  <a:pt x="1325332" y="145839"/>
                  <a:pt x="1346468" y="163625"/>
                </a:cubicBezTo>
                <a:cubicBezTo>
                  <a:pt x="1382696" y="195638"/>
                  <a:pt x="1424964" y="188525"/>
                  <a:pt x="1464213" y="192082"/>
                </a:cubicBezTo>
                <a:cubicBezTo>
                  <a:pt x="1572902" y="209867"/>
                  <a:pt x="1624228" y="259665"/>
                  <a:pt x="1648381" y="373491"/>
                </a:cubicBezTo>
                <a:cubicBezTo>
                  <a:pt x="1554788" y="327250"/>
                  <a:pt x="1461194" y="384162"/>
                  <a:pt x="1370620" y="352148"/>
                </a:cubicBezTo>
                <a:cubicBezTo>
                  <a:pt x="1346468" y="345034"/>
                  <a:pt x="1310237" y="355706"/>
                  <a:pt x="1322314" y="394834"/>
                </a:cubicBezTo>
                <a:cubicBezTo>
                  <a:pt x="1334390" y="430405"/>
                  <a:pt x="1373640" y="458860"/>
                  <a:pt x="1304199" y="451747"/>
                </a:cubicBezTo>
                <a:cubicBezTo>
                  <a:pt x="1252873" y="448189"/>
                  <a:pt x="1237778" y="405504"/>
                  <a:pt x="1222682" y="359262"/>
                </a:cubicBezTo>
                <a:cubicBezTo>
                  <a:pt x="1210606" y="334364"/>
                  <a:pt x="1177395" y="320135"/>
                  <a:pt x="1153242" y="334364"/>
                </a:cubicBezTo>
                <a:cubicBezTo>
                  <a:pt x="1123051" y="348592"/>
                  <a:pt x="1132108" y="387720"/>
                  <a:pt x="1132108" y="416176"/>
                </a:cubicBezTo>
                <a:cubicBezTo>
                  <a:pt x="1129088" y="469532"/>
                  <a:pt x="1153242" y="494431"/>
                  <a:pt x="1195509" y="505101"/>
                </a:cubicBezTo>
                <a:cubicBezTo>
                  <a:pt x="1246836" y="519330"/>
                  <a:pt x="1298160" y="537116"/>
                  <a:pt x="1364582" y="558458"/>
                </a:cubicBezTo>
                <a:cubicBezTo>
                  <a:pt x="1292122" y="594028"/>
                  <a:pt x="1237778" y="586915"/>
                  <a:pt x="1183434" y="558458"/>
                </a:cubicBezTo>
                <a:cubicBezTo>
                  <a:pt x="1117012" y="526444"/>
                  <a:pt x="1029458" y="483759"/>
                  <a:pt x="975114" y="522887"/>
                </a:cubicBezTo>
                <a:cubicBezTo>
                  <a:pt x="893597" y="579800"/>
                  <a:pt x="827176" y="544229"/>
                  <a:pt x="754716" y="533558"/>
                </a:cubicBezTo>
                <a:cubicBezTo>
                  <a:pt x="603758" y="512216"/>
                  <a:pt x="697352" y="480203"/>
                  <a:pt x="546395" y="462417"/>
                </a:cubicBezTo>
                <a:cubicBezTo>
                  <a:pt x="486012" y="455303"/>
                  <a:pt x="422610" y="426847"/>
                  <a:pt x="335056" y="465975"/>
                </a:cubicBezTo>
                <a:cubicBezTo>
                  <a:pt x="730563" y="672284"/>
                  <a:pt x="917750" y="658055"/>
                  <a:pt x="1270988" y="910606"/>
                </a:cubicBezTo>
                <a:cubicBezTo>
                  <a:pt x="1255893" y="935506"/>
                  <a:pt x="1240798" y="924835"/>
                  <a:pt x="1225701" y="921277"/>
                </a:cubicBezTo>
                <a:cubicBezTo>
                  <a:pt x="1201548" y="917720"/>
                  <a:pt x="1171356" y="903491"/>
                  <a:pt x="1165318" y="949734"/>
                </a:cubicBezTo>
                <a:cubicBezTo>
                  <a:pt x="1162298" y="985305"/>
                  <a:pt x="1180415" y="1003089"/>
                  <a:pt x="1210606" y="1006647"/>
                </a:cubicBezTo>
                <a:cubicBezTo>
                  <a:pt x="1298160" y="1020875"/>
                  <a:pt x="1376658" y="1070674"/>
                  <a:pt x="1455156" y="1113358"/>
                </a:cubicBezTo>
                <a:cubicBezTo>
                  <a:pt x="1491385" y="1131144"/>
                  <a:pt x="1530634" y="1156043"/>
                  <a:pt x="1515538" y="1220069"/>
                </a:cubicBezTo>
                <a:cubicBezTo>
                  <a:pt x="1485348" y="1237855"/>
                  <a:pt x="1464213" y="1212955"/>
                  <a:pt x="1440060" y="1209399"/>
                </a:cubicBezTo>
                <a:cubicBezTo>
                  <a:pt x="1415907" y="1205842"/>
                  <a:pt x="1358543" y="1220069"/>
                  <a:pt x="1373640" y="1230741"/>
                </a:cubicBezTo>
                <a:cubicBezTo>
                  <a:pt x="1443080" y="1269868"/>
                  <a:pt x="1316276" y="1365909"/>
                  <a:pt x="1400810" y="1365909"/>
                </a:cubicBezTo>
                <a:cubicBezTo>
                  <a:pt x="1539691" y="1365909"/>
                  <a:pt x="1615170" y="1536647"/>
                  <a:pt x="1748012" y="1540204"/>
                </a:cubicBezTo>
                <a:cubicBezTo>
                  <a:pt x="1769146" y="1540204"/>
                  <a:pt x="1778203" y="1572219"/>
                  <a:pt x="1778203" y="1597117"/>
                </a:cubicBezTo>
                <a:cubicBezTo>
                  <a:pt x="1778203" y="1629132"/>
                  <a:pt x="1757070" y="1632688"/>
                  <a:pt x="1735936" y="1636245"/>
                </a:cubicBezTo>
                <a:cubicBezTo>
                  <a:pt x="1702725" y="1639802"/>
                  <a:pt x="1666496" y="1597117"/>
                  <a:pt x="1624228" y="1657587"/>
                </a:cubicBezTo>
                <a:cubicBezTo>
                  <a:pt x="1702725" y="1693158"/>
                  <a:pt x="1784242" y="1728729"/>
                  <a:pt x="1781223" y="1849668"/>
                </a:cubicBezTo>
                <a:cubicBezTo>
                  <a:pt x="1781223" y="1881683"/>
                  <a:pt x="1814434" y="1895910"/>
                  <a:pt x="1838587" y="1903025"/>
                </a:cubicBezTo>
                <a:cubicBezTo>
                  <a:pt x="1880854" y="1917252"/>
                  <a:pt x="1914065" y="1938595"/>
                  <a:pt x="1938218" y="1984836"/>
                </a:cubicBezTo>
                <a:cubicBezTo>
                  <a:pt x="1938218" y="1995507"/>
                  <a:pt x="1938218" y="2002622"/>
                  <a:pt x="1938218" y="2013292"/>
                </a:cubicBezTo>
                <a:cubicBezTo>
                  <a:pt x="1932180" y="2123562"/>
                  <a:pt x="1871798" y="2120004"/>
                  <a:pt x="1805376" y="2102219"/>
                </a:cubicBezTo>
                <a:cubicBezTo>
                  <a:pt x="1726878" y="2080877"/>
                  <a:pt x="1648381" y="2038192"/>
                  <a:pt x="1563844" y="2077320"/>
                </a:cubicBezTo>
                <a:cubicBezTo>
                  <a:pt x="1681592" y="2130676"/>
                  <a:pt x="1811414" y="2134233"/>
                  <a:pt x="1920104" y="2208931"/>
                </a:cubicBezTo>
                <a:cubicBezTo>
                  <a:pt x="1515538" y="2223159"/>
                  <a:pt x="1159280" y="1984836"/>
                  <a:pt x="766792" y="1892353"/>
                </a:cubicBezTo>
                <a:cubicBezTo>
                  <a:pt x="778869" y="1952823"/>
                  <a:pt x="812080" y="1967051"/>
                  <a:pt x="839252" y="1974165"/>
                </a:cubicBezTo>
                <a:cubicBezTo>
                  <a:pt x="984170" y="2020407"/>
                  <a:pt x="1110974" y="2112891"/>
                  <a:pt x="1243816" y="2191146"/>
                </a:cubicBezTo>
                <a:cubicBezTo>
                  <a:pt x="1298160" y="2223159"/>
                  <a:pt x="1337410" y="2258731"/>
                  <a:pt x="1358543" y="2326314"/>
                </a:cubicBezTo>
                <a:cubicBezTo>
                  <a:pt x="1376658" y="2390340"/>
                  <a:pt x="1412888" y="2418796"/>
                  <a:pt x="1479310" y="2401012"/>
                </a:cubicBezTo>
                <a:cubicBezTo>
                  <a:pt x="1533654" y="2386784"/>
                  <a:pt x="1591018" y="2393898"/>
                  <a:pt x="1648381" y="2401012"/>
                </a:cubicBezTo>
                <a:cubicBezTo>
                  <a:pt x="1711782" y="2408126"/>
                  <a:pt x="1784242" y="2479267"/>
                  <a:pt x="1769146" y="2518395"/>
                </a:cubicBezTo>
                <a:cubicBezTo>
                  <a:pt x="1738956" y="2582422"/>
                  <a:pt x="1687630" y="2550408"/>
                  <a:pt x="1645361" y="2543294"/>
                </a:cubicBezTo>
                <a:cubicBezTo>
                  <a:pt x="1594036" y="2536181"/>
                  <a:pt x="1500444" y="2518395"/>
                  <a:pt x="1500444" y="2525509"/>
                </a:cubicBezTo>
                <a:cubicBezTo>
                  <a:pt x="1467232" y="2685576"/>
                  <a:pt x="1391754" y="2564636"/>
                  <a:pt x="1337410" y="2564636"/>
                </a:cubicBezTo>
                <a:cubicBezTo>
                  <a:pt x="1286084" y="2564636"/>
                  <a:pt x="1234759" y="2546851"/>
                  <a:pt x="1186452" y="2532623"/>
                </a:cubicBezTo>
                <a:cubicBezTo>
                  <a:pt x="1123051" y="2514837"/>
                  <a:pt x="1065688" y="2546851"/>
                  <a:pt x="1005304" y="2553965"/>
                </a:cubicBezTo>
                <a:cubicBezTo>
                  <a:pt x="950960" y="2561080"/>
                  <a:pt x="981150" y="2653563"/>
                  <a:pt x="947940" y="2692689"/>
                </a:cubicBezTo>
                <a:cubicBezTo>
                  <a:pt x="941903" y="2703362"/>
                  <a:pt x="935864" y="2703362"/>
                  <a:pt x="929826" y="2703362"/>
                </a:cubicBezTo>
                <a:cubicBezTo>
                  <a:pt x="911711" y="2980812"/>
                  <a:pt x="594701" y="2913227"/>
                  <a:pt x="594701" y="2923898"/>
                </a:cubicBezTo>
                <a:cubicBezTo>
                  <a:pt x="567529" y="2941684"/>
                  <a:pt x="534318" y="2899000"/>
                  <a:pt x="501108" y="2941684"/>
                </a:cubicBezTo>
                <a:cubicBezTo>
                  <a:pt x="643007" y="3137322"/>
                  <a:pt x="860386" y="3183563"/>
                  <a:pt x="1053610" y="3329402"/>
                </a:cubicBezTo>
                <a:cubicBezTo>
                  <a:pt x="893597" y="3379202"/>
                  <a:pt x="800002" y="3208463"/>
                  <a:pt x="682256" y="3229805"/>
                </a:cubicBezTo>
                <a:cubicBezTo>
                  <a:pt x="624893" y="3283162"/>
                  <a:pt x="796984" y="3368530"/>
                  <a:pt x="630932" y="3393429"/>
                </a:cubicBezTo>
                <a:cubicBezTo>
                  <a:pt x="703390" y="3439672"/>
                  <a:pt x="754716" y="3485914"/>
                  <a:pt x="806041" y="3539269"/>
                </a:cubicBezTo>
                <a:cubicBezTo>
                  <a:pt x="893597" y="3635309"/>
                  <a:pt x="911711" y="3699337"/>
                  <a:pt x="869444" y="3827390"/>
                </a:cubicBezTo>
                <a:cubicBezTo>
                  <a:pt x="842270" y="3912759"/>
                  <a:pt x="803022" y="3991015"/>
                  <a:pt x="839252" y="4090612"/>
                </a:cubicBezTo>
                <a:cubicBezTo>
                  <a:pt x="863405" y="4158196"/>
                  <a:pt x="854347" y="4204438"/>
                  <a:pt x="763774" y="4172424"/>
                </a:cubicBezTo>
                <a:cubicBezTo>
                  <a:pt x="667160" y="4140411"/>
                  <a:pt x="630932" y="4200882"/>
                  <a:pt x="655085" y="4321821"/>
                </a:cubicBezTo>
                <a:cubicBezTo>
                  <a:pt x="670179" y="4400076"/>
                  <a:pt x="655085" y="4424975"/>
                  <a:pt x="588662" y="4414305"/>
                </a:cubicBezTo>
                <a:cubicBezTo>
                  <a:pt x="516204" y="4403633"/>
                  <a:pt x="446764" y="4353835"/>
                  <a:pt x="356189" y="4378734"/>
                </a:cubicBezTo>
                <a:cubicBezTo>
                  <a:pt x="428648" y="4521016"/>
                  <a:pt x="582626" y="4478331"/>
                  <a:pt x="667160" y="4613499"/>
                </a:cubicBezTo>
                <a:cubicBezTo>
                  <a:pt x="567529" y="4613499"/>
                  <a:pt x="489031" y="4613499"/>
                  <a:pt x="416573" y="4585042"/>
                </a:cubicBezTo>
                <a:cubicBezTo>
                  <a:pt x="386381" y="4574373"/>
                  <a:pt x="353170" y="4560144"/>
                  <a:pt x="335056" y="4602828"/>
                </a:cubicBezTo>
                <a:cubicBezTo>
                  <a:pt x="313920" y="4652628"/>
                  <a:pt x="356189" y="4670412"/>
                  <a:pt x="380342" y="4677526"/>
                </a:cubicBezTo>
                <a:cubicBezTo>
                  <a:pt x="449784" y="4702425"/>
                  <a:pt x="504126" y="4759339"/>
                  <a:pt x="564510" y="4805580"/>
                </a:cubicBezTo>
                <a:cubicBezTo>
                  <a:pt x="694332" y="4905177"/>
                  <a:pt x="836233" y="4990547"/>
                  <a:pt x="944922" y="5154171"/>
                </a:cubicBezTo>
                <a:cubicBezTo>
                  <a:pt x="809060" y="5111487"/>
                  <a:pt x="706410" y="5011889"/>
                  <a:pt x="576586" y="4994104"/>
                </a:cubicBezTo>
                <a:cubicBezTo>
                  <a:pt x="688296" y="5143500"/>
                  <a:pt x="830194" y="5243097"/>
                  <a:pt x="963036" y="5353367"/>
                </a:cubicBezTo>
                <a:cubicBezTo>
                  <a:pt x="1002286" y="5385379"/>
                  <a:pt x="1041534" y="5406721"/>
                  <a:pt x="1047572" y="5474306"/>
                </a:cubicBezTo>
                <a:cubicBezTo>
                  <a:pt x="1065688" y="5605917"/>
                  <a:pt x="1113992" y="5712629"/>
                  <a:pt x="1222682" y="5769542"/>
                </a:cubicBezTo>
                <a:cubicBezTo>
                  <a:pt x="1222682" y="5769542"/>
                  <a:pt x="1216644" y="5790884"/>
                  <a:pt x="1213626" y="5801555"/>
                </a:cubicBezTo>
                <a:cubicBezTo>
                  <a:pt x="1147203" y="5805112"/>
                  <a:pt x="1095878" y="5726858"/>
                  <a:pt x="1014361" y="5755314"/>
                </a:cubicBezTo>
                <a:cubicBezTo>
                  <a:pt x="1095878" y="5862025"/>
                  <a:pt x="1162298" y="5954508"/>
                  <a:pt x="1274008" y="6004307"/>
                </a:cubicBezTo>
                <a:cubicBezTo>
                  <a:pt x="1364582" y="6043434"/>
                  <a:pt x="1476290" y="6068335"/>
                  <a:pt x="1542711" y="6196388"/>
                </a:cubicBezTo>
                <a:cubicBezTo>
                  <a:pt x="1467232" y="6221287"/>
                  <a:pt x="1409868" y="6189274"/>
                  <a:pt x="1352504" y="6167932"/>
                </a:cubicBezTo>
                <a:cubicBezTo>
                  <a:pt x="1264950" y="6132361"/>
                  <a:pt x="1177395" y="6093234"/>
                  <a:pt x="1089840" y="6057663"/>
                </a:cubicBezTo>
                <a:cubicBezTo>
                  <a:pt x="1056628" y="6043434"/>
                  <a:pt x="1020400" y="6036320"/>
                  <a:pt x="999266" y="6100347"/>
                </a:cubicBezTo>
                <a:cubicBezTo>
                  <a:pt x="1110974" y="6114575"/>
                  <a:pt x="1177395" y="6199945"/>
                  <a:pt x="1246836" y="6281757"/>
                </a:cubicBezTo>
                <a:cubicBezTo>
                  <a:pt x="1286084" y="6327999"/>
                  <a:pt x="1319295" y="6388469"/>
                  <a:pt x="1388735" y="6367127"/>
                </a:cubicBezTo>
                <a:cubicBezTo>
                  <a:pt x="1424964" y="6356456"/>
                  <a:pt x="1449118" y="6388469"/>
                  <a:pt x="1446099" y="6431153"/>
                </a:cubicBezTo>
                <a:cubicBezTo>
                  <a:pt x="1431002" y="6580550"/>
                  <a:pt x="1518558" y="6630349"/>
                  <a:pt x="1609132" y="6658805"/>
                </a:cubicBezTo>
                <a:cubicBezTo>
                  <a:pt x="1741974" y="6701489"/>
                  <a:pt x="1859720" y="6786859"/>
                  <a:pt x="1983504" y="6858000"/>
                </a:cubicBezTo>
                <a:lnTo>
                  <a:pt x="0" y="6858000"/>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4" name="Text 1">
            <a:extLst>
              <a:ext uri="{FF2B5EF4-FFF2-40B4-BE49-F238E27FC236}">
                <a16:creationId xmlns:a16="http://schemas.microsoft.com/office/drawing/2014/main" id="{6960A209-CF75-CD28-6EE1-0D4A87159973}"/>
              </a:ext>
            </a:extLst>
          </p:cNvPr>
          <p:cNvSpPr/>
          <p:nvPr/>
        </p:nvSpPr>
        <p:spPr>
          <a:xfrm>
            <a:off x="0" y="239660"/>
            <a:ext cx="4443889" cy="694373"/>
          </a:xfrm>
          <a:prstGeom prst="rect">
            <a:avLst/>
          </a:prstGeom>
          <a:noFill/>
          <a:ln/>
        </p:spPr>
        <p:txBody>
          <a:bodyPr wrap="none" rtlCol="0" anchor="t"/>
          <a:lstStyle/>
          <a:p>
            <a:pPr marL="0" indent="0" algn="ctr">
              <a:lnSpc>
                <a:spcPts val="5468"/>
              </a:lnSpc>
              <a:buNone/>
            </a:pPr>
            <a:r>
              <a:rPr lang="en-US" sz="3600" dirty="0">
                <a:solidFill>
                  <a:srgbClr val="00002E"/>
                </a:solidFill>
              </a:rPr>
              <a:t>OBJECTIVES</a:t>
            </a:r>
            <a:endParaRPr lang="en-US" sz="3600" dirty="0"/>
          </a:p>
        </p:txBody>
      </p:sp>
      <p:graphicFrame>
        <p:nvGraphicFramePr>
          <p:cNvPr id="2" name="Content Placeholder 2">
            <a:extLst>
              <a:ext uri="{FF2B5EF4-FFF2-40B4-BE49-F238E27FC236}">
                <a16:creationId xmlns:a16="http://schemas.microsoft.com/office/drawing/2014/main" id="{0F7B398C-094E-4980-BA5B-BB9B2630BEDC}"/>
              </a:ext>
            </a:extLst>
          </p:cNvPr>
          <p:cNvGraphicFramePr/>
          <p:nvPr>
            <p:extLst>
              <p:ext uri="{D42A27DB-BD31-4B8C-83A1-F6EECF244321}">
                <p14:modId xmlns:p14="http://schemas.microsoft.com/office/powerpoint/2010/main" val="1977211721"/>
              </p:ext>
            </p:extLst>
          </p:nvPr>
        </p:nvGraphicFramePr>
        <p:xfrm>
          <a:off x="991752" y="1378383"/>
          <a:ext cx="10515600" cy="43525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14583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1">
            <a:extLst>
              <a:ext uri="{FF2B5EF4-FFF2-40B4-BE49-F238E27FC236}">
                <a16:creationId xmlns:a16="http://schemas.microsoft.com/office/drawing/2014/main" id="{6960A209-CF75-CD28-6EE1-0D4A87159973}"/>
              </a:ext>
            </a:extLst>
          </p:cNvPr>
          <p:cNvSpPr/>
          <p:nvPr/>
        </p:nvSpPr>
        <p:spPr>
          <a:xfrm>
            <a:off x="634999" y="1967265"/>
            <a:ext cx="3500440" cy="2547257"/>
          </a:xfrm>
          <a:prstGeom prst="rect">
            <a:avLst/>
          </a:prstGeom>
          <a:noFill/>
        </p:spPr>
        <p:txBody>
          <a:bodyPr vert="horz" lIns="91440" tIns="45720" rIns="91440" bIns="45720" rtlCol="0" anchor="ctr">
            <a:normAutofit/>
          </a:bodyPr>
          <a:lstStyle/>
          <a:p>
            <a:pPr marL="0" indent="0" algn="ctr">
              <a:lnSpc>
                <a:spcPct val="90000"/>
              </a:lnSpc>
              <a:spcBef>
                <a:spcPct val="0"/>
              </a:spcBef>
              <a:spcAft>
                <a:spcPts val="600"/>
              </a:spcAft>
            </a:pPr>
            <a:r>
              <a:rPr lang="en-US" sz="3600" kern="1200" dirty="0">
                <a:solidFill>
                  <a:srgbClr val="FFFFFF"/>
                </a:solidFill>
                <a:latin typeface="+mj-lt"/>
                <a:ea typeface="+mj-ea"/>
                <a:cs typeface="+mj-cs"/>
              </a:rPr>
              <a:t>INTRODUCTION</a:t>
            </a:r>
          </a:p>
        </p:txBody>
      </p:sp>
      <p:sp>
        <p:nvSpPr>
          <p:cNvPr id="3" name="Text 2">
            <a:extLst>
              <a:ext uri="{FF2B5EF4-FFF2-40B4-BE49-F238E27FC236}">
                <a16:creationId xmlns:a16="http://schemas.microsoft.com/office/drawing/2014/main" id="{A08829CA-1ACF-8A3F-A57C-F20AA9BAC5C8}"/>
              </a:ext>
            </a:extLst>
          </p:cNvPr>
          <p:cNvSpPr/>
          <p:nvPr/>
        </p:nvSpPr>
        <p:spPr>
          <a:xfrm>
            <a:off x="4776788" y="642938"/>
            <a:ext cx="6780213" cy="1716088"/>
          </a:xfrm>
          <a:prstGeom prst="rect">
            <a:avLst/>
          </a:prstGeom>
          <a:noFill/>
          <a:ln/>
        </p:spPr>
        <p:txBody>
          <a:bodyPr wrap="square" rtlCol="0" anchor="t">
            <a:normAutofit/>
          </a:bodyPr>
          <a:lstStyle/>
          <a:p>
            <a:pPr marL="0" indent="0">
              <a:lnSpc>
                <a:spcPts val="2799"/>
              </a:lnSpc>
              <a:spcAft>
                <a:spcPts val="600"/>
              </a:spcAft>
              <a:buNone/>
            </a:pPr>
            <a:r>
              <a:rPr lang="en-US" sz="1300" dirty="0">
                <a:solidFill>
                  <a:srgbClr val="00002E"/>
                </a:solidFill>
                <a:latin typeface="PT Sans" pitchFamily="34" charset="0"/>
                <a:ea typeface="PT Sans" pitchFamily="34" charset="-122"/>
                <a:cs typeface="PT Sans" pitchFamily="34" charset="-120"/>
              </a:rPr>
              <a:t>In our rapidly globalizing world, the ability to seamlessly communicate across linguistic boundaries is more crucial than ever. As a response to the growing demand for efficient language translation systems, our project focuses on the "Design and Development of an English to Telugu Translation System based on Transformer with Deep Learning."</a:t>
            </a:r>
            <a:endParaRPr lang="en-US" sz="1300" dirty="0"/>
          </a:p>
        </p:txBody>
      </p:sp>
      <p:sp>
        <p:nvSpPr>
          <p:cNvPr id="6" name="Text 3">
            <a:extLst>
              <a:ext uri="{FF2B5EF4-FFF2-40B4-BE49-F238E27FC236}">
                <a16:creationId xmlns:a16="http://schemas.microsoft.com/office/drawing/2014/main" id="{03A7801F-DC2D-4BA1-5A96-674820F94804}"/>
              </a:ext>
            </a:extLst>
          </p:cNvPr>
          <p:cNvSpPr/>
          <p:nvPr/>
        </p:nvSpPr>
        <p:spPr>
          <a:xfrm>
            <a:off x="4776788" y="2428875"/>
            <a:ext cx="6780213" cy="1651000"/>
          </a:xfrm>
          <a:prstGeom prst="rect">
            <a:avLst/>
          </a:prstGeom>
          <a:noFill/>
          <a:ln/>
        </p:spPr>
        <p:txBody>
          <a:bodyPr wrap="square" rtlCol="0" anchor="t">
            <a:normAutofit/>
          </a:bodyPr>
          <a:lstStyle/>
          <a:p>
            <a:pPr marL="0" indent="0">
              <a:lnSpc>
                <a:spcPts val="2799"/>
              </a:lnSpc>
              <a:spcAft>
                <a:spcPts val="600"/>
              </a:spcAft>
              <a:buNone/>
            </a:pPr>
            <a:r>
              <a:rPr lang="en-US" sz="1300" dirty="0">
                <a:solidFill>
                  <a:srgbClr val="00002E"/>
                </a:solidFill>
                <a:latin typeface="PT Sans" pitchFamily="34" charset="0"/>
                <a:ea typeface="PT Sans" pitchFamily="34" charset="-122"/>
                <a:cs typeface="PT Sans" pitchFamily="34" charset="-120"/>
              </a:rPr>
              <a:t>This project harnesses the power of Transformers, combined with deep learning techniques, to create a robust and accurate translation system. The choice of English to Telugu translation serves as a testament to our commitment to addressing linguistic diversity and enabling information exchange for the Telugu-speaking community.</a:t>
            </a:r>
            <a:endParaRPr lang="en-US" sz="1300" dirty="0"/>
          </a:p>
        </p:txBody>
      </p:sp>
      <p:sp>
        <p:nvSpPr>
          <p:cNvPr id="7" name="Text 4">
            <a:extLst>
              <a:ext uri="{FF2B5EF4-FFF2-40B4-BE49-F238E27FC236}">
                <a16:creationId xmlns:a16="http://schemas.microsoft.com/office/drawing/2014/main" id="{C8307EA5-2714-12A3-B5CE-65159E083827}"/>
              </a:ext>
            </a:extLst>
          </p:cNvPr>
          <p:cNvSpPr/>
          <p:nvPr/>
        </p:nvSpPr>
        <p:spPr>
          <a:xfrm>
            <a:off x="4776788" y="4148138"/>
            <a:ext cx="6780213" cy="2063750"/>
          </a:xfrm>
          <a:prstGeom prst="rect">
            <a:avLst/>
          </a:prstGeom>
          <a:noFill/>
          <a:ln/>
        </p:spPr>
        <p:txBody>
          <a:bodyPr wrap="square" rtlCol="0" anchor="t">
            <a:normAutofit/>
          </a:bodyPr>
          <a:lstStyle/>
          <a:p>
            <a:pPr marL="0" indent="0">
              <a:lnSpc>
                <a:spcPts val="2799"/>
              </a:lnSpc>
              <a:spcAft>
                <a:spcPts val="600"/>
              </a:spcAft>
              <a:buNone/>
            </a:pPr>
            <a:r>
              <a:rPr lang="en-US" sz="1300" dirty="0">
                <a:solidFill>
                  <a:srgbClr val="00002E"/>
                </a:solidFill>
                <a:latin typeface="PT Sans" pitchFamily="34" charset="0"/>
                <a:ea typeface="PT Sans" pitchFamily="34" charset="-122"/>
                <a:cs typeface="PT Sans" pitchFamily="34" charset="-120"/>
              </a:rPr>
              <a:t>Our system aims not only to bridge the language gap but also to enhance translation quality, ensuring that nuances and cultural context are preserved in the process. The deep learning algorithms employed in this project undergo extensive training on large parallel corpora of English and Telugu text, enabling the model to grasp the intricacies of both languages and produce contextually accurate translations.</a:t>
            </a:r>
            <a:endParaRPr lang="en-US" sz="1300" dirty="0"/>
          </a:p>
        </p:txBody>
      </p:sp>
    </p:spTree>
    <p:extLst>
      <p:ext uri="{BB962C8B-B14F-4D97-AF65-F5344CB8AC3E}">
        <p14:creationId xmlns:p14="http://schemas.microsoft.com/office/powerpoint/2010/main" val="9251225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776D29F-0A2C-4F75-8582-7C7DFCBD11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460295B-54B9-4937-90E3-BAB9CE69E30B}"/>
              </a:ext>
            </a:extLst>
          </p:cNvPr>
          <p:cNvSpPr>
            <a:spLocks noGrp="1"/>
          </p:cNvSpPr>
          <p:nvPr>
            <p:ph type="ctrTitle"/>
          </p:nvPr>
        </p:nvSpPr>
        <p:spPr>
          <a:xfrm>
            <a:off x="545592" y="873067"/>
            <a:ext cx="4913376" cy="2858363"/>
          </a:xfrm>
        </p:spPr>
        <p:txBody>
          <a:bodyPr>
            <a:normAutofit/>
          </a:bodyPr>
          <a:lstStyle/>
          <a:p>
            <a:pPr algn="l"/>
            <a:r>
              <a:rPr lang="en-US" sz="7200" dirty="0">
                <a:solidFill>
                  <a:schemeClr val="bg1"/>
                </a:solidFill>
              </a:rPr>
              <a:t>LITERATURE SURVEY</a:t>
            </a:r>
          </a:p>
        </p:txBody>
      </p:sp>
      <p:pic>
        <p:nvPicPr>
          <p:cNvPr id="3" name="Picture 4">
            <a:extLst>
              <a:ext uri="{FF2B5EF4-FFF2-40B4-BE49-F238E27FC236}">
                <a16:creationId xmlns:a16="http://schemas.microsoft.com/office/drawing/2014/main" id="{FEF9CCFA-18BC-C8AC-2F23-CE2C82B2B0DF}"/>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l="18786" r="17854" b="-2"/>
          <a:stretch/>
        </p:blipFill>
        <p:spPr>
          <a:xfrm>
            <a:off x="5682343" y="1"/>
            <a:ext cx="6509657" cy="6857999"/>
          </a:xfrm>
          <a:custGeom>
            <a:avLst/>
            <a:gdLst/>
            <a:ahLst/>
            <a:cxnLst/>
            <a:rect l="l" t="t" r="r" b="b"/>
            <a:pathLst>
              <a:path w="6509657" h="6857999">
                <a:moveTo>
                  <a:pt x="752157" y="6118149"/>
                </a:moveTo>
                <a:cubicBezTo>
                  <a:pt x="745608" y="6124102"/>
                  <a:pt x="737987" y="6129341"/>
                  <a:pt x="730938" y="6133722"/>
                </a:cubicBezTo>
                <a:cubicBezTo>
                  <a:pt x="723794" y="6138152"/>
                  <a:pt x="718448" y="6143474"/>
                  <a:pt x="714778" y="6149379"/>
                </a:cubicBezTo>
                <a:lnTo>
                  <a:pt x="709303" y="6166562"/>
                </a:lnTo>
                <a:lnTo>
                  <a:pt x="714778" y="6149380"/>
                </a:lnTo>
                <a:cubicBezTo>
                  <a:pt x="718448" y="6143474"/>
                  <a:pt x="723794" y="6138152"/>
                  <a:pt x="730938" y="6133723"/>
                </a:cubicBezTo>
                <a:cubicBezTo>
                  <a:pt x="737987" y="6129341"/>
                  <a:pt x="745608" y="6124102"/>
                  <a:pt x="752157" y="6118149"/>
                </a:cubicBezTo>
                <a:close/>
                <a:moveTo>
                  <a:pt x="844000" y="4941372"/>
                </a:moveTo>
                <a:lnTo>
                  <a:pt x="840670" y="4950868"/>
                </a:lnTo>
                <a:lnTo>
                  <a:pt x="830985" y="4991382"/>
                </a:lnTo>
                <a:lnTo>
                  <a:pt x="840670" y="4950869"/>
                </a:lnTo>
                <a:close/>
                <a:moveTo>
                  <a:pt x="840061" y="4749807"/>
                </a:moveTo>
                <a:cubicBezTo>
                  <a:pt x="852197" y="4762827"/>
                  <a:pt x="853054" y="4781365"/>
                  <a:pt x="854768" y="4799797"/>
                </a:cubicBezTo>
                <a:cubicBezTo>
                  <a:pt x="853054" y="4781365"/>
                  <a:pt x="852197" y="4762826"/>
                  <a:pt x="840061" y="4749807"/>
                </a:cubicBezTo>
                <a:close/>
                <a:moveTo>
                  <a:pt x="822263" y="4543185"/>
                </a:moveTo>
                <a:lnTo>
                  <a:pt x="816857" y="4557091"/>
                </a:lnTo>
                <a:cubicBezTo>
                  <a:pt x="805236" y="4573618"/>
                  <a:pt x="796449" y="4588275"/>
                  <a:pt x="790493" y="4602021"/>
                </a:cubicBezTo>
                <a:cubicBezTo>
                  <a:pt x="796449" y="4588275"/>
                  <a:pt x="805236" y="4573618"/>
                  <a:pt x="816857" y="4557092"/>
                </a:cubicBezTo>
                <a:cubicBezTo>
                  <a:pt x="819238" y="4553662"/>
                  <a:pt x="821286" y="4548281"/>
                  <a:pt x="822263" y="4543185"/>
                </a:cubicBezTo>
                <a:close/>
                <a:moveTo>
                  <a:pt x="356045" y="2819253"/>
                </a:moveTo>
                <a:lnTo>
                  <a:pt x="344401" y="2827483"/>
                </a:lnTo>
                <a:lnTo>
                  <a:pt x="344399" y="2827486"/>
                </a:lnTo>
                <a:lnTo>
                  <a:pt x="325550" y="2842392"/>
                </a:lnTo>
                <a:lnTo>
                  <a:pt x="315896" y="2861156"/>
                </a:lnTo>
                <a:lnTo>
                  <a:pt x="344399" y="2827486"/>
                </a:lnTo>
                <a:lnTo>
                  <a:pt x="344401" y="2827484"/>
                </a:lnTo>
                <a:close/>
                <a:moveTo>
                  <a:pt x="425699" y="1974015"/>
                </a:moveTo>
                <a:cubicBezTo>
                  <a:pt x="427224" y="1991685"/>
                  <a:pt x="433462" y="2008497"/>
                  <a:pt x="449941" y="2023547"/>
                </a:cubicBezTo>
                <a:cubicBezTo>
                  <a:pt x="441702" y="2016020"/>
                  <a:pt x="436022" y="2008056"/>
                  <a:pt x="432213" y="1999763"/>
                </a:cubicBezTo>
                <a:close/>
                <a:moveTo>
                  <a:pt x="442893" y="1768838"/>
                </a:moveTo>
                <a:cubicBezTo>
                  <a:pt x="451656" y="1779981"/>
                  <a:pt x="453942" y="1790986"/>
                  <a:pt x="452275" y="1801558"/>
                </a:cubicBezTo>
                <a:lnTo>
                  <a:pt x="451495" y="1785412"/>
                </a:lnTo>
                <a:cubicBezTo>
                  <a:pt x="450037" y="1779948"/>
                  <a:pt x="447274" y="1774411"/>
                  <a:pt x="442893" y="1768838"/>
                </a:cubicBezTo>
                <a:close/>
                <a:moveTo>
                  <a:pt x="333304" y="520953"/>
                </a:moveTo>
                <a:cubicBezTo>
                  <a:pt x="333743" y="528850"/>
                  <a:pt x="335480" y="536547"/>
                  <a:pt x="337867" y="544146"/>
                </a:cubicBezTo>
                <a:lnTo>
                  <a:pt x="340032" y="549926"/>
                </a:lnTo>
                <a:lnTo>
                  <a:pt x="340448" y="551717"/>
                </a:lnTo>
                <a:lnTo>
                  <a:pt x="346286" y="566616"/>
                </a:lnTo>
                <a:lnTo>
                  <a:pt x="346338" y="566754"/>
                </a:lnTo>
                <a:lnTo>
                  <a:pt x="352655" y="583595"/>
                </a:lnTo>
                <a:lnTo>
                  <a:pt x="359452" y="612658"/>
                </a:lnTo>
                <a:cubicBezTo>
                  <a:pt x="358987" y="604728"/>
                  <a:pt x="357230" y="597005"/>
                  <a:pt x="354829" y="589388"/>
                </a:cubicBezTo>
                <a:lnTo>
                  <a:pt x="352655" y="583595"/>
                </a:lnTo>
                <a:lnTo>
                  <a:pt x="352236" y="581804"/>
                </a:lnTo>
                <a:lnTo>
                  <a:pt x="346286" y="566616"/>
                </a:lnTo>
                <a:lnTo>
                  <a:pt x="340032" y="549926"/>
                </a:lnTo>
                <a:close/>
                <a:moveTo>
                  <a:pt x="384407" y="268794"/>
                </a:moveTo>
                <a:lnTo>
                  <a:pt x="387838" y="328017"/>
                </a:lnTo>
                <a:cubicBezTo>
                  <a:pt x="389527" y="318646"/>
                  <a:pt x="389932" y="309031"/>
                  <a:pt x="389283" y="299164"/>
                </a:cubicBezTo>
                <a:cubicBezTo>
                  <a:pt x="388635" y="289296"/>
                  <a:pt x="386932" y="279176"/>
                  <a:pt x="384407" y="268794"/>
                </a:cubicBezTo>
                <a:close/>
                <a:moveTo>
                  <a:pt x="66991" y="0"/>
                </a:moveTo>
                <a:lnTo>
                  <a:pt x="6509657" y="0"/>
                </a:lnTo>
                <a:lnTo>
                  <a:pt x="6509657" y="6857999"/>
                </a:lnTo>
                <a:lnTo>
                  <a:pt x="149318" y="6857999"/>
                </a:lnTo>
                <a:lnTo>
                  <a:pt x="149318" y="6857457"/>
                </a:lnTo>
                <a:lnTo>
                  <a:pt x="22079" y="6857457"/>
                </a:lnTo>
                <a:lnTo>
                  <a:pt x="26850" y="6796804"/>
                </a:lnTo>
                <a:cubicBezTo>
                  <a:pt x="32161" y="6777207"/>
                  <a:pt x="39591" y="6758011"/>
                  <a:pt x="44354" y="6738388"/>
                </a:cubicBezTo>
                <a:cubicBezTo>
                  <a:pt x="48736" y="6720103"/>
                  <a:pt x="58832" y="6702955"/>
                  <a:pt x="67214" y="6685617"/>
                </a:cubicBezTo>
                <a:cubicBezTo>
                  <a:pt x="83217" y="6652472"/>
                  <a:pt x="73120" y="6617036"/>
                  <a:pt x="77310" y="6583128"/>
                </a:cubicBezTo>
                <a:cubicBezTo>
                  <a:pt x="78645" y="6572269"/>
                  <a:pt x="80168" y="6561411"/>
                  <a:pt x="82837" y="6550742"/>
                </a:cubicBezTo>
                <a:cubicBezTo>
                  <a:pt x="89885" y="6521593"/>
                  <a:pt x="95981" y="6491874"/>
                  <a:pt x="105697" y="6463490"/>
                </a:cubicBezTo>
                <a:cubicBezTo>
                  <a:pt x="116556" y="6431292"/>
                  <a:pt x="131034" y="6400429"/>
                  <a:pt x="146086" y="6363664"/>
                </a:cubicBezTo>
                <a:cubicBezTo>
                  <a:pt x="142275" y="6350899"/>
                  <a:pt x="131986" y="6331277"/>
                  <a:pt x="131034" y="6311084"/>
                </a:cubicBezTo>
                <a:cubicBezTo>
                  <a:pt x="127795" y="6246121"/>
                  <a:pt x="145513" y="6185351"/>
                  <a:pt x="173518" y="6127247"/>
                </a:cubicBezTo>
                <a:cubicBezTo>
                  <a:pt x="181899" y="6109530"/>
                  <a:pt x="187424" y="6090477"/>
                  <a:pt x="195616" y="6072569"/>
                </a:cubicBezTo>
                <a:cubicBezTo>
                  <a:pt x="198472" y="6066284"/>
                  <a:pt x="204569" y="6058092"/>
                  <a:pt x="210285" y="6056948"/>
                </a:cubicBezTo>
                <a:cubicBezTo>
                  <a:pt x="243432" y="6050282"/>
                  <a:pt x="242863" y="6025515"/>
                  <a:pt x="244766" y="5999796"/>
                </a:cubicBezTo>
                <a:cubicBezTo>
                  <a:pt x="247051" y="5969124"/>
                  <a:pt x="252386" y="5938836"/>
                  <a:pt x="256958" y="5908355"/>
                </a:cubicBezTo>
                <a:cubicBezTo>
                  <a:pt x="257530" y="5904353"/>
                  <a:pt x="261531" y="5900735"/>
                  <a:pt x="264200" y="5897114"/>
                </a:cubicBezTo>
                <a:cubicBezTo>
                  <a:pt x="268199" y="5891590"/>
                  <a:pt x="274295" y="5886447"/>
                  <a:pt x="275818" y="5880348"/>
                </a:cubicBezTo>
                <a:cubicBezTo>
                  <a:pt x="283249" y="5849107"/>
                  <a:pt x="289535" y="5817674"/>
                  <a:pt x="296393" y="5786239"/>
                </a:cubicBezTo>
                <a:cubicBezTo>
                  <a:pt x="297918" y="5779191"/>
                  <a:pt x="299823" y="5771953"/>
                  <a:pt x="302870" y="5765474"/>
                </a:cubicBezTo>
                <a:cubicBezTo>
                  <a:pt x="305728" y="5759378"/>
                  <a:pt x="310683" y="5754234"/>
                  <a:pt x="313730" y="5748136"/>
                </a:cubicBezTo>
                <a:cubicBezTo>
                  <a:pt x="321920" y="5731564"/>
                  <a:pt x="329541" y="5714607"/>
                  <a:pt x="338685" y="5695178"/>
                </a:cubicBezTo>
                <a:cubicBezTo>
                  <a:pt x="321541" y="5684320"/>
                  <a:pt x="331257" y="5669647"/>
                  <a:pt x="339447" y="5651360"/>
                </a:cubicBezTo>
                <a:cubicBezTo>
                  <a:pt x="347830" y="5632691"/>
                  <a:pt x="350497" y="5611164"/>
                  <a:pt x="353545" y="5590590"/>
                </a:cubicBezTo>
                <a:cubicBezTo>
                  <a:pt x="359070" y="5552869"/>
                  <a:pt x="362499" y="5514957"/>
                  <a:pt x="367451" y="5477239"/>
                </a:cubicBezTo>
                <a:cubicBezTo>
                  <a:pt x="368595" y="5469236"/>
                  <a:pt x="370690" y="5460092"/>
                  <a:pt x="375454" y="5453995"/>
                </a:cubicBezTo>
                <a:cubicBezTo>
                  <a:pt x="407459" y="5412276"/>
                  <a:pt x="416411" y="5361598"/>
                  <a:pt x="413366" y="5313403"/>
                </a:cubicBezTo>
                <a:cubicBezTo>
                  <a:pt x="411078" y="5275491"/>
                  <a:pt x="409363" y="5238343"/>
                  <a:pt x="412601" y="5200813"/>
                </a:cubicBezTo>
                <a:cubicBezTo>
                  <a:pt x="412793" y="5197955"/>
                  <a:pt x="412411" y="5194145"/>
                  <a:pt x="410887" y="5192051"/>
                </a:cubicBezTo>
                <a:cubicBezTo>
                  <a:pt x="400791" y="5179097"/>
                  <a:pt x="400029" y="5165570"/>
                  <a:pt x="398315" y="5148995"/>
                </a:cubicBezTo>
                <a:cubicBezTo>
                  <a:pt x="395837" y="5125562"/>
                  <a:pt x="397553" y="5104036"/>
                  <a:pt x="401743" y="5082317"/>
                </a:cubicBezTo>
                <a:cubicBezTo>
                  <a:pt x="404791" y="5066505"/>
                  <a:pt x="411078" y="5050504"/>
                  <a:pt x="419080" y="5036405"/>
                </a:cubicBezTo>
                <a:cubicBezTo>
                  <a:pt x="430320" y="5016785"/>
                  <a:pt x="434701" y="4997922"/>
                  <a:pt x="419841" y="4979253"/>
                </a:cubicBezTo>
                <a:cubicBezTo>
                  <a:pt x="404029" y="4959061"/>
                  <a:pt x="409553" y="4936201"/>
                  <a:pt x="408983" y="4913909"/>
                </a:cubicBezTo>
                <a:cubicBezTo>
                  <a:pt x="408791" y="4904195"/>
                  <a:pt x="409175" y="4893907"/>
                  <a:pt x="406697" y="4884572"/>
                </a:cubicBezTo>
                <a:cubicBezTo>
                  <a:pt x="399647" y="4857522"/>
                  <a:pt x="388978" y="4831420"/>
                  <a:pt x="384216" y="4803988"/>
                </a:cubicBezTo>
                <a:cubicBezTo>
                  <a:pt x="381551" y="4788747"/>
                  <a:pt x="386312" y="4771793"/>
                  <a:pt x="389741" y="4755980"/>
                </a:cubicBezTo>
                <a:cubicBezTo>
                  <a:pt x="393362" y="4739978"/>
                  <a:pt x="398885" y="4724167"/>
                  <a:pt x="404601" y="4708734"/>
                </a:cubicBezTo>
                <a:cubicBezTo>
                  <a:pt x="408411" y="4698258"/>
                  <a:pt x="412031" y="4686828"/>
                  <a:pt x="418889" y="4678445"/>
                </a:cubicBezTo>
                <a:cubicBezTo>
                  <a:pt x="434510" y="4659393"/>
                  <a:pt x="437178" y="4639772"/>
                  <a:pt x="428986" y="4617291"/>
                </a:cubicBezTo>
                <a:cubicBezTo>
                  <a:pt x="427651" y="4613864"/>
                  <a:pt x="427651" y="4609863"/>
                  <a:pt x="427462" y="4606053"/>
                </a:cubicBezTo>
                <a:cubicBezTo>
                  <a:pt x="423462" y="4545086"/>
                  <a:pt x="420984" y="4484127"/>
                  <a:pt x="414888" y="4423545"/>
                </a:cubicBezTo>
                <a:cubicBezTo>
                  <a:pt x="412411" y="4398972"/>
                  <a:pt x="401553" y="4375349"/>
                  <a:pt x="394695" y="4351154"/>
                </a:cubicBezTo>
                <a:cubicBezTo>
                  <a:pt x="393362" y="4346201"/>
                  <a:pt x="391265" y="4340674"/>
                  <a:pt x="392218" y="4335722"/>
                </a:cubicBezTo>
                <a:cubicBezTo>
                  <a:pt x="401743" y="4281810"/>
                  <a:pt x="387838" y="4231324"/>
                  <a:pt x="369547" y="4181603"/>
                </a:cubicBezTo>
                <a:cubicBezTo>
                  <a:pt x="367643" y="4176461"/>
                  <a:pt x="368214" y="4170174"/>
                  <a:pt x="368595" y="4164458"/>
                </a:cubicBezTo>
                <a:cubicBezTo>
                  <a:pt x="369928" y="4148453"/>
                  <a:pt x="376597" y="4131119"/>
                  <a:pt x="372597" y="4116641"/>
                </a:cubicBezTo>
                <a:cubicBezTo>
                  <a:pt x="361546" y="4078159"/>
                  <a:pt x="348211" y="4040058"/>
                  <a:pt x="331447" y="4003861"/>
                </a:cubicBezTo>
                <a:cubicBezTo>
                  <a:pt x="314494" y="3967091"/>
                  <a:pt x="300203" y="3932993"/>
                  <a:pt x="317349" y="3890891"/>
                </a:cubicBezTo>
                <a:cubicBezTo>
                  <a:pt x="324589" y="3872985"/>
                  <a:pt x="319445" y="3849362"/>
                  <a:pt x="317541" y="3828785"/>
                </a:cubicBezTo>
                <a:cubicBezTo>
                  <a:pt x="316016" y="3813737"/>
                  <a:pt x="307443" y="3799258"/>
                  <a:pt x="307443" y="3784397"/>
                </a:cubicBezTo>
                <a:cubicBezTo>
                  <a:pt x="307443" y="3744770"/>
                  <a:pt x="297345" y="3709529"/>
                  <a:pt x="276771" y="3675238"/>
                </a:cubicBezTo>
                <a:cubicBezTo>
                  <a:pt x="268770" y="3661899"/>
                  <a:pt x="274106" y="3641134"/>
                  <a:pt x="272009" y="3623799"/>
                </a:cubicBezTo>
                <a:cubicBezTo>
                  <a:pt x="269533" y="3605509"/>
                  <a:pt x="267247" y="3586653"/>
                  <a:pt x="261720" y="3569124"/>
                </a:cubicBezTo>
                <a:cubicBezTo>
                  <a:pt x="247243" y="3523785"/>
                  <a:pt x="230859" y="3479015"/>
                  <a:pt x="215618" y="3433866"/>
                </a:cubicBezTo>
                <a:cubicBezTo>
                  <a:pt x="203045" y="3396719"/>
                  <a:pt x="212951" y="3360139"/>
                  <a:pt x="218286" y="3323372"/>
                </a:cubicBezTo>
                <a:cubicBezTo>
                  <a:pt x="221715" y="3300319"/>
                  <a:pt x="229907" y="3278795"/>
                  <a:pt x="217715" y="3252885"/>
                </a:cubicBezTo>
                <a:cubicBezTo>
                  <a:pt x="206093" y="3228119"/>
                  <a:pt x="208761" y="3196686"/>
                  <a:pt x="202475" y="3168870"/>
                </a:cubicBezTo>
                <a:cubicBezTo>
                  <a:pt x="197141" y="3145436"/>
                  <a:pt x="188566" y="3122770"/>
                  <a:pt x="180184" y="3100099"/>
                </a:cubicBezTo>
                <a:cubicBezTo>
                  <a:pt x="168753" y="3069235"/>
                  <a:pt x="156753" y="3038756"/>
                  <a:pt x="162468" y="3005035"/>
                </a:cubicBezTo>
                <a:cubicBezTo>
                  <a:pt x="168945" y="2966742"/>
                  <a:pt x="144560" y="2940455"/>
                  <a:pt x="128366" y="2910353"/>
                </a:cubicBezTo>
                <a:cubicBezTo>
                  <a:pt x="117318" y="2889587"/>
                  <a:pt x="109126" y="2866918"/>
                  <a:pt x="102268" y="2844248"/>
                </a:cubicBezTo>
                <a:cubicBezTo>
                  <a:pt x="93313" y="2813958"/>
                  <a:pt x="87978" y="2782716"/>
                  <a:pt x="79216" y="2752235"/>
                </a:cubicBezTo>
                <a:cubicBezTo>
                  <a:pt x="66072" y="2706131"/>
                  <a:pt x="55785" y="2659455"/>
                  <a:pt x="63024" y="2611450"/>
                </a:cubicBezTo>
                <a:cubicBezTo>
                  <a:pt x="66262" y="2589352"/>
                  <a:pt x="66072" y="2568774"/>
                  <a:pt x="61307" y="2546678"/>
                </a:cubicBezTo>
                <a:cubicBezTo>
                  <a:pt x="53497" y="2510483"/>
                  <a:pt x="52545" y="2473333"/>
                  <a:pt x="23399" y="2444184"/>
                </a:cubicBezTo>
                <a:cubicBezTo>
                  <a:pt x="13111" y="2433897"/>
                  <a:pt x="10446" y="2415420"/>
                  <a:pt x="5110" y="2400369"/>
                </a:cubicBezTo>
                <a:cubicBezTo>
                  <a:pt x="-1178" y="2383032"/>
                  <a:pt x="2062" y="2370270"/>
                  <a:pt x="20351" y="2360933"/>
                </a:cubicBezTo>
                <a:cubicBezTo>
                  <a:pt x="28541" y="2356744"/>
                  <a:pt x="36543" y="2344741"/>
                  <a:pt x="37877" y="2335405"/>
                </a:cubicBezTo>
                <a:cubicBezTo>
                  <a:pt x="41877" y="2307402"/>
                  <a:pt x="35971" y="2281683"/>
                  <a:pt x="23017" y="2254633"/>
                </a:cubicBezTo>
                <a:cubicBezTo>
                  <a:pt x="10824" y="2229296"/>
                  <a:pt x="12158" y="2197670"/>
                  <a:pt x="7395" y="2168903"/>
                </a:cubicBezTo>
                <a:cubicBezTo>
                  <a:pt x="5680" y="2158712"/>
                  <a:pt x="3062" y="2148519"/>
                  <a:pt x="871" y="2138304"/>
                </a:cubicBezTo>
                <a:lnTo>
                  <a:pt x="0" y="2131532"/>
                </a:lnTo>
                <a:lnTo>
                  <a:pt x="0" y="2072225"/>
                </a:lnTo>
                <a:lnTo>
                  <a:pt x="251" y="2069340"/>
                </a:lnTo>
                <a:cubicBezTo>
                  <a:pt x="2061" y="2056600"/>
                  <a:pt x="4156" y="2043835"/>
                  <a:pt x="5299" y="2030977"/>
                </a:cubicBezTo>
                <a:cubicBezTo>
                  <a:pt x="7203" y="2010974"/>
                  <a:pt x="6442" y="1990589"/>
                  <a:pt x="8729" y="1970586"/>
                </a:cubicBezTo>
                <a:cubicBezTo>
                  <a:pt x="10446" y="1954202"/>
                  <a:pt x="14824" y="1938009"/>
                  <a:pt x="18445" y="1921817"/>
                </a:cubicBezTo>
                <a:cubicBezTo>
                  <a:pt x="19779" y="1915912"/>
                  <a:pt x="24922" y="1910004"/>
                  <a:pt x="24161" y="1904673"/>
                </a:cubicBezTo>
                <a:cubicBezTo>
                  <a:pt x="15968" y="1851709"/>
                  <a:pt x="52545" y="1813610"/>
                  <a:pt x="68738" y="1768838"/>
                </a:cubicBezTo>
                <a:cubicBezTo>
                  <a:pt x="85886" y="1721785"/>
                  <a:pt x="112174" y="1676253"/>
                  <a:pt x="104363" y="1623675"/>
                </a:cubicBezTo>
                <a:cubicBezTo>
                  <a:pt x="99601" y="1591859"/>
                  <a:pt x="88551" y="1561189"/>
                  <a:pt x="81882" y="1529563"/>
                </a:cubicBezTo>
                <a:cubicBezTo>
                  <a:pt x="79597" y="1518324"/>
                  <a:pt x="79978" y="1505751"/>
                  <a:pt x="82264" y="1494509"/>
                </a:cubicBezTo>
                <a:cubicBezTo>
                  <a:pt x="92743" y="1440216"/>
                  <a:pt x="94266" y="1386684"/>
                  <a:pt x="77120" y="1333341"/>
                </a:cubicBezTo>
                <a:cubicBezTo>
                  <a:pt x="74262" y="1324198"/>
                  <a:pt x="71597" y="1314483"/>
                  <a:pt x="71597" y="1304955"/>
                </a:cubicBezTo>
                <a:cubicBezTo>
                  <a:pt x="71597" y="1252757"/>
                  <a:pt x="75597" y="1201512"/>
                  <a:pt x="94266" y="1151600"/>
                </a:cubicBezTo>
                <a:cubicBezTo>
                  <a:pt x="100553" y="1134834"/>
                  <a:pt x="96553" y="1114449"/>
                  <a:pt x="98077" y="1095972"/>
                </a:cubicBezTo>
                <a:cubicBezTo>
                  <a:pt x="99409" y="1078826"/>
                  <a:pt x="99981" y="1061298"/>
                  <a:pt x="104363" y="1044725"/>
                </a:cubicBezTo>
                <a:cubicBezTo>
                  <a:pt x="110839" y="1020529"/>
                  <a:pt x="111601" y="998052"/>
                  <a:pt x="105887" y="973095"/>
                </a:cubicBezTo>
                <a:cubicBezTo>
                  <a:pt x="100553" y="949281"/>
                  <a:pt x="103219" y="923562"/>
                  <a:pt x="103029" y="898797"/>
                </a:cubicBezTo>
                <a:cubicBezTo>
                  <a:pt x="102839" y="871173"/>
                  <a:pt x="102649" y="843552"/>
                  <a:pt x="103601" y="815929"/>
                </a:cubicBezTo>
                <a:cubicBezTo>
                  <a:pt x="103981" y="804877"/>
                  <a:pt x="111601" y="792306"/>
                  <a:pt x="108553" y="783158"/>
                </a:cubicBezTo>
                <a:cubicBezTo>
                  <a:pt x="98267" y="753633"/>
                  <a:pt x="110649" y="724104"/>
                  <a:pt x="105126" y="694576"/>
                </a:cubicBezTo>
                <a:cubicBezTo>
                  <a:pt x="102268" y="680096"/>
                  <a:pt x="110078" y="663713"/>
                  <a:pt x="110839" y="648092"/>
                </a:cubicBezTo>
                <a:cubicBezTo>
                  <a:pt x="112174" y="622564"/>
                  <a:pt x="111601" y="597037"/>
                  <a:pt x="111983" y="571508"/>
                </a:cubicBezTo>
                <a:cubicBezTo>
                  <a:pt x="112174" y="563125"/>
                  <a:pt x="112936" y="554933"/>
                  <a:pt x="113318" y="546552"/>
                </a:cubicBezTo>
                <a:cubicBezTo>
                  <a:pt x="113697" y="539121"/>
                  <a:pt x="115412" y="531310"/>
                  <a:pt x="114080" y="524262"/>
                </a:cubicBezTo>
                <a:cubicBezTo>
                  <a:pt x="109315" y="498733"/>
                  <a:pt x="101505" y="473587"/>
                  <a:pt x="98457" y="447870"/>
                </a:cubicBezTo>
                <a:cubicBezTo>
                  <a:pt x="95792" y="425581"/>
                  <a:pt x="99409" y="402529"/>
                  <a:pt x="97505" y="380050"/>
                </a:cubicBezTo>
                <a:cubicBezTo>
                  <a:pt x="94266" y="340425"/>
                  <a:pt x="88551" y="300800"/>
                  <a:pt x="84930" y="261173"/>
                </a:cubicBezTo>
                <a:cubicBezTo>
                  <a:pt x="84168" y="252600"/>
                  <a:pt x="88933" y="243648"/>
                  <a:pt x="89313" y="234883"/>
                </a:cubicBezTo>
                <a:cubicBezTo>
                  <a:pt x="90266" y="207450"/>
                  <a:pt x="90457" y="180017"/>
                  <a:pt x="91026" y="152584"/>
                </a:cubicBezTo>
                <a:cubicBezTo>
                  <a:pt x="91218" y="136963"/>
                  <a:pt x="90647" y="121150"/>
                  <a:pt x="92361" y="105718"/>
                </a:cubicBezTo>
                <a:cubicBezTo>
                  <a:pt x="94648" y="85336"/>
                  <a:pt x="98077" y="66857"/>
                  <a:pt x="83217" y="47806"/>
                </a:cubicBezTo>
                <a:cubicBezTo>
                  <a:pt x="77453" y="40471"/>
                  <a:pt x="73691" y="32636"/>
                  <a:pt x="71206" y="24480"/>
                </a:cubicBezTo>
                <a:close/>
              </a:path>
            </a:pathLst>
          </a:custGeom>
          <a:effectLst>
            <a:outerShdw blurRad="381000" dist="152400" dir="10800000" algn="r" rotWithShape="0">
              <a:prstClr val="black">
                <a:alpha val="10000"/>
              </a:prstClr>
            </a:outerShdw>
          </a:effectLst>
        </p:spPr>
      </p:pic>
      <p:sp>
        <p:nvSpPr>
          <p:cNvPr id="12" name="Freeform: Shape 11">
            <a:extLst>
              <a:ext uri="{FF2B5EF4-FFF2-40B4-BE49-F238E27FC236}">
                <a16:creationId xmlns:a16="http://schemas.microsoft.com/office/drawing/2014/main" id="{C4D41903-2C9D-4F9E-AA1F-6161F8A6FC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640986" y="2991370"/>
            <a:ext cx="6857455" cy="874716"/>
          </a:xfrm>
          <a:custGeom>
            <a:avLst/>
            <a:gdLst>
              <a:gd name="connsiteX0" fmla="*/ 6857455 w 6857455"/>
              <a:gd name="connsiteY0" fmla="*/ 804643 h 874716"/>
              <a:gd name="connsiteX1" fmla="*/ 6857455 w 6857455"/>
              <a:gd name="connsiteY1" fmla="*/ 562246 h 874716"/>
              <a:gd name="connsiteX2" fmla="*/ 6829178 w 6857455"/>
              <a:gd name="connsiteY2" fmla="*/ 551284 h 874716"/>
              <a:gd name="connsiteX3" fmla="*/ 6766024 w 6857455"/>
              <a:gd name="connsiteY3" fmla="*/ 500372 h 874716"/>
              <a:gd name="connsiteX4" fmla="*/ 6734971 w 6857455"/>
              <a:gd name="connsiteY4" fmla="*/ 500944 h 874716"/>
              <a:gd name="connsiteX5" fmla="*/ 6683915 w 6857455"/>
              <a:gd name="connsiteY5" fmla="*/ 507040 h 874716"/>
              <a:gd name="connsiteX6" fmla="*/ 6628860 w 6857455"/>
              <a:gd name="connsiteY6" fmla="*/ 495418 h 874716"/>
              <a:gd name="connsiteX7" fmla="*/ 6588662 w 6857455"/>
              <a:gd name="connsiteY7" fmla="*/ 487227 h 874716"/>
              <a:gd name="connsiteX8" fmla="*/ 6476074 w 6857455"/>
              <a:gd name="connsiteY8" fmla="*/ 511230 h 874716"/>
              <a:gd name="connsiteX9" fmla="*/ 6382345 w 6857455"/>
              <a:gd name="connsiteY9" fmla="*/ 534853 h 874716"/>
              <a:gd name="connsiteX10" fmla="*/ 6369391 w 6857455"/>
              <a:gd name="connsiteY10" fmla="*/ 531615 h 874716"/>
              <a:gd name="connsiteX11" fmla="*/ 6244799 w 6857455"/>
              <a:gd name="connsiteY11" fmla="*/ 512182 h 874716"/>
              <a:gd name="connsiteX12" fmla="*/ 6190315 w 6857455"/>
              <a:gd name="connsiteY12" fmla="*/ 485703 h 874716"/>
              <a:gd name="connsiteX13" fmla="*/ 6115446 w 6857455"/>
              <a:gd name="connsiteY13" fmla="*/ 462270 h 874716"/>
              <a:gd name="connsiteX14" fmla="*/ 6032194 w 6857455"/>
              <a:gd name="connsiteY14" fmla="*/ 434266 h 874716"/>
              <a:gd name="connsiteX15" fmla="*/ 5971042 w 6857455"/>
              <a:gd name="connsiteY15" fmla="*/ 420738 h 874716"/>
              <a:gd name="connsiteX16" fmla="*/ 5880933 w 6857455"/>
              <a:gd name="connsiteY16" fmla="*/ 430646 h 874716"/>
              <a:gd name="connsiteX17" fmla="*/ 5862452 w 6857455"/>
              <a:gd name="connsiteY17" fmla="*/ 438648 h 874716"/>
              <a:gd name="connsiteX18" fmla="*/ 5685283 w 6857455"/>
              <a:gd name="connsiteY18" fmla="*/ 498658 h 874716"/>
              <a:gd name="connsiteX19" fmla="*/ 5567169 w 6857455"/>
              <a:gd name="connsiteY19" fmla="*/ 499420 h 874716"/>
              <a:gd name="connsiteX20" fmla="*/ 5527923 w 6857455"/>
              <a:gd name="connsiteY20" fmla="*/ 490466 h 874716"/>
              <a:gd name="connsiteX21" fmla="*/ 5456292 w 6857455"/>
              <a:gd name="connsiteY21" fmla="*/ 450650 h 874716"/>
              <a:gd name="connsiteX22" fmla="*/ 5424670 w 6857455"/>
              <a:gd name="connsiteY22" fmla="*/ 444934 h 874716"/>
              <a:gd name="connsiteX23" fmla="*/ 5368662 w 6857455"/>
              <a:gd name="connsiteY23" fmla="*/ 441124 h 874716"/>
              <a:gd name="connsiteX24" fmla="*/ 5247118 w 6857455"/>
              <a:gd name="connsiteY24" fmla="*/ 444934 h 874716"/>
              <a:gd name="connsiteX25" fmla="*/ 5088617 w 6857455"/>
              <a:gd name="connsiteY25" fmla="*/ 428742 h 874716"/>
              <a:gd name="connsiteX26" fmla="*/ 5025750 w 6857455"/>
              <a:gd name="connsiteY26" fmla="*/ 433694 h 874716"/>
              <a:gd name="connsiteX27" fmla="*/ 4957930 w 6857455"/>
              <a:gd name="connsiteY27" fmla="*/ 442268 h 874716"/>
              <a:gd name="connsiteX28" fmla="*/ 4938116 w 6857455"/>
              <a:gd name="connsiteY28" fmla="*/ 441886 h 874716"/>
              <a:gd name="connsiteX29" fmla="*/ 4833910 w 6857455"/>
              <a:gd name="connsiteY29" fmla="*/ 421693 h 874716"/>
              <a:gd name="connsiteX30" fmla="*/ 4810095 w 6857455"/>
              <a:gd name="connsiteY30" fmla="*/ 408167 h 874716"/>
              <a:gd name="connsiteX31" fmla="*/ 4747991 w 6857455"/>
              <a:gd name="connsiteY31" fmla="*/ 413691 h 874716"/>
              <a:gd name="connsiteX32" fmla="*/ 4692745 w 6857455"/>
              <a:gd name="connsiteY32" fmla="*/ 435790 h 874716"/>
              <a:gd name="connsiteX33" fmla="*/ 4375933 w 6857455"/>
              <a:gd name="connsiteY33" fmla="*/ 483417 h 874716"/>
              <a:gd name="connsiteX34" fmla="*/ 4185426 w 6857455"/>
              <a:gd name="connsiteY34" fmla="*/ 484179 h 874716"/>
              <a:gd name="connsiteX35" fmla="*/ 4052072 w 6857455"/>
              <a:gd name="connsiteY35" fmla="*/ 505134 h 874716"/>
              <a:gd name="connsiteX36" fmla="*/ 4029973 w 6857455"/>
              <a:gd name="connsiteY36" fmla="*/ 527233 h 874716"/>
              <a:gd name="connsiteX37" fmla="*/ 3948626 w 6857455"/>
              <a:gd name="connsiteY37" fmla="*/ 550666 h 874716"/>
              <a:gd name="connsiteX38" fmla="*/ 3871280 w 6857455"/>
              <a:gd name="connsiteY38" fmla="*/ 502275 h 874716"/>
              <a:gd name="connsiteX39" fmla="*/ 3774312 w 6857455"/>
              <a:gd name="connsiteY39" fmla="*/ 429122 h 874716"/>
              <a:gd name="connsiteX40" fmla="*/ 3721543 w 6857455"/>
              <a:gd name="connsiteY40" fmla="*/ 428552 h 874716"/>
              <a:gd name="connsiteX41" fmla="*/ 3612763 w 6857455"/>
              <a:gd name="connsiteY41" fmla="*/ 414263 h 874716"/>
              <a:gd name="connsiteX42" fmla="*/ 3537323 w 6857455"/>
              <a:gd name="connsiteY42" fmla="*/ 389878 h 874716"/>
              <a:gd name="connsiteX43" fmla="*/ 3431593 w 6857455"/>
              <a:gd name="connsiteY43" fmla="*/ 360921 h 874716"/>
              <a:gd name="connsiteX44" fmla="*/ 3392158 w 6857455"/>
              <a:gd name="connsiteY44" fmla="*/ 345681 h 874716"/>
              <a:gd name="connsiteX45" fmla="*/ 3297856 w 6857455"/>
              <a:gd name="connsiteY45" fmla="*/ 323010 h 874716"/>
              <a:gd name="connsiteX46" fmla="*/ 3219748 w 6857455"/>
              <a:gd name="connsiteY46" fmla="*/ 308151 h 874716"/>
              <a:gd name="connsiteX47" fmla="*/ 3156692 w 6857455"/>
              <a:gd name="connsiteY47" fmla="*/ 261668 h 874716"/>
              <a:gd name="connsiteX48" fmla="*/ 3136497 w 6857455"/>
              <a:gd name="connsiteY48" fmla="*/ 237663 h 874716"/>
              <a:gd name="connsiteX49" fmla="*/ 3119733 w 6857455"/>
              <a:gd name="connsiteY49" fmla="*/ 222233 h 874716"/>
              <a:gd name="connsiteX50" fmla="*/ 3045436 w 6857455"/>
              <a:gd name="connsiteY50" fmla="*/ 131742 h 874716"/>
              <a:gd name="connsiteX51" fmla="*/ 3037054 w 6857455"/>
              <a:gd name="connsiteY51" fmla="*/ 124121 h 874716"/>
              <a:gd name="connsiteX52" fmla="*/ 2936466 w 6857455"/>
              <a:gd name="connsiteY52" fmla="*/ 82400 h 874716"/>
              <a:gd name="connsiteX53" fmla="*/ 2901031 w 6857455"/>
              <a:gd name="connsiteY53" fmla="*/ 59731 h 874716"/>
              <a:gd name="connsiteX54" fmla="*/ 2828259 w 6857455"/>
              <a:gd name="connsiteY54" fmla="*/ 3149 h 874716"/>
              <a:gd name="connsiteX55" fmla="*/ 2799492 w 6857455"/>
              <a:gd name="connsiteY55" fmla="*/ 1245 h 874716"/>
              <a:gd name="connsiteX56" fmla="*/ 2693570 w 6857455"/>
              <a:gd name="connsiteY56" fmla="*/ 35154 h 874716"/>
              <a:gd name="connsiteX57" fmla="*/ 2639847 w 6857455"/>
              <a:gd name="connsiteY57" fmla="*/ 73448 h 874716"/>
              <a:gd name="connsiteX58" fmla="*/ 2621178 w 6857455"/>
              <a:gd name="connsiteY58" fmla="*/ 88688 h 874716"/>
              <a:gd name="connsiteX59" fmla="*/ 2489348 w 6857455"/>
              <a:gd name="connsiteY59" fmla="*/ 72304 h 874716"/>
              <a:gd name="connsiteX60" fmla="*/ 2452580 w 6857455"/>
              <a:gd name="connsiteY60" fmla="*/ 68683 h 874716"/>
              <a:gd name="connsiteX61" fmla="*/ 2326464 w 6857455"/>
              <a:gd name="connsiteY61" fmla="*/ 50395 h 874716"/>
              <a:gd name="connsiteX62" fmla="*/ 2300365 w 6857455"/>
              <a:gd name="connsiteY62" fmla="*/ 54777 h 874716"/>
              <a:gd name="connsiteX63" fmla="*/ 2130434 w 6857455"/>
              <a:gd name="connsiteY63" fmla="*/ 58397 h 874716"/>
              <a:gd name="connsiteX64" fmla="*/ 2118621 w 6857455"/>
              <a:gd name="connsiteY64" fmla="*/ 47919 h 874716"/>
              <a:gd name="connsiteX65" fmla="*/ 2057659 w 6857455"/>
              <a:gd name="connsiteY65" fmla="*/ 16866 h 874716"/>
              <a:gd name="connsiteX66" fmla="*/ 1976314 w 6857455"/>
              <a:gd name="connsiteY66" fmla="*/ 8865 h 874716"/>
              <a:gd name="connsiteX67" fmla="*/ 1961454 w 6857455"/>
              <a:gd name="connsiteY67" fmla="*/ 11724 h 874716"/>
              <a:gd name="connsiteX68" fmla="*/ 1906588 w 6857455"/>
              <a:gd name="connsiteY68" fmla="*/ 30964 h 874716"/>
              <a:gd name="connsiteX69" fmla="*/ 1783330 w 6857455"/>
              <a:gd name="connsiteY69" fmla="*/ 48871 h 874716"/>
              <a:gd name="connsiteX70" fmla="*/ 1759327 w 6857455"/>
              <a:gd name="connsiteY70" fmla="*/ 55349 h 874716"/>
              <a:gd name="connsiteX71" fmla="*/ 1716082 w 6857455"/>
              <a:gd name="connsiteY71" fmla="*/ 65445 h 874716"/>
              <a:gd name="connsiteX72" fmla="*/ 1598920 w 6857455"/>
              <a:gd name="connsiteY72" fmla="*/ 72114 h 874716"/>
              <a:gd name="connsiteX73" fmla="*/ 1542150 w 6857455"/>
              <a:gd name="connsiteY73" fmla="*/ 62207 h 874716"/>
              <a:gd name="connsiteX74" fmla="*/ 1516813 w 6857455"/>
              <a:gd name="connsiteY74" fmla="*/ 62779 h 874716"/>
              <a:gd name="connsiteX75" fmla="*/ 1432228 w 6857455"/>
              <a:gd name="connsiteY75" fmla="*/ 88116 h 874716"/>
              <a:gd name="connsiteX76" fmla="*/ 1224765 w 6857455"/>
              <a:gd name="connsiteY76" fmla="*/ 71924 h 874716"/>
              <a:gd name="connsiteX77" fmla="*/ 1159231 w 6857455"/>
              <a:gd name="connsiteY77" fmla="*/ 58207 h 874716"/>
              <a:gd name="connsiteX78" fmla="*/ 1124370 w 6857455"/>
              <a:gd name="connsiteY78" fmla="*/ 56301 h 874716"/>
              <a:gd name="connsiteX79" fmla="*/ 1075600 w 6857455"/>
              <a:gd name="connsiteY79" fmla="*/ 75542 h 874716"/>
              <a:gd name="connsiteX80" fmla="*/ 986633 w 6857455"/>
              <a:gd name="connsiteY80" fmla="*/ 79162 h 874716"/>
              <a:gd name="connsiteX81" fmla="*/ 861089 w 6857455"/>
              <a:gd name="connsiteY81" fmla="*/ 76304 h 874716"/>
              <a:gd name="connsiteX82" fmla="*/ 759168 w 6857455"/>
              <a:gd name="connsiteY82" fmla="*/ 104689 h 874716"/>
              <a:gd name="connsiteX83" fmla="*/ 723735 w 6857455"/>
              <a:gd name="connsiteY83" fmla="*/ 140696 h 874716"/>
              <a:gd name="connsiteX84" fmla="*/ 647532 w 6857455"/>
              <a:gd name="connsiteY84" fmla="*/ 147934 h 874716"/>
              <a:gd name="connsiteX85" fmla="*/ 552659 w 6857455"/>
              <a:gd name="connsiteY85" fmla="*/ 95926 h 874716"/>
              <a:gd name="connsiteX86" fmla="*/ 541800 w 6857455"/>
              <a:gd name="connsiteY86" fmla="*/ 97640 h 874716"/>
              <a:gd name="connsiteX87" fmla="*/ 375107 w 6857455"/>
              <a:gd name="connsiteY87" fmla="*/ 123169 h 874716"/>
              <a:gd name="connsiteX88" fmla="*/ 273567 w 6857455"/>
              <a:gd name="connsiteY88" fmla="*/ 145458 h 874716"/>
              <a:gd name="connsiteX89" fmla="*/ 264043 w 6857455"/>
              <a:gd name="connsiteY89" fmla="*/ 154792 h 874716"/>
              <a:gd name="connsiteX90" fmla="*/ 169360 w 6857455"/>
              <a:gd name="connsiteY90" fmla="*/ 177273 h 874716"/>
              <a:gd name="connsiteX91" fmla="*/ 89347 w 6857455"/>
              <a:gd name="connsiteY91" fmla="*/ 157460 h 874716"/>
              <a:gd name="connsiteX92" fmla="*/ 34291 w 6857455"/>
              <a:gd name="connsiteY92" fmla="*/ 145268 h 874716"/>
              <a:gd name="connsiteX93" fmla="*/ 0 w 6857455"/>
              <a:gd name="connsiteY93" fmla="*/ 142056 h 874716"/>
              <a:gd name="connsiteX94" fmla="*/ 0 w 6857455"/>
              <a:gd name="connsiteY94" fmla="*/ 849556 h 874716"/>
              <a:gd name="connsiteX95" fmla="*/ 60652 w 6857455"/>
              <a:gd name="connsiteY95" fmla="*/ 844783 h 874716"/>
              <a:gd name="connsiteX96" fmla="*/ 119068 w 6857455"/>
              <a:gd name="connsiteY96" fmla="*/ 827281 h 874716"/>
              <a:gd name="connsiteX97" fmla="*/ 171840 w 6857455"/>
              <a:gd name="connsiteY97" fmla="*/ 804420 h 874716"/>
              <a:gd name="connsiteX98" fmla="*/ 274329 w 6857455"/>
              <a:gd name="connsiteY98" fmla="*/ 794324 h 874716"/>
              <a:gd name="connsiteX99" fmla="*/ 306715 w 6857455"/>
              <a:gd name="connsiteY99" fmla="*/ 788798 h 874716"/>
              <a:gd name="connsiteX100" fmla="*/ 393967 w 6857455"/>
              <a:gd name="connsiteY100" fmla="*/ 765937 h 874716"/>
              <a:gd name="connsiteX101" fmla="*/ 493793 w 6857455"/>
              <a:gd name="connsiteY101" fmla="*/ 725549 h 874716"/>
              <a:gd name="connsiteX102" fmla="*/ 546373 w 6857455"/>
              <a:gd name="connsiteY102" fmla="*/ 740600 h 874716"/>
              <a:gd name="connsiteX103" fmla="*/ 730211 w 6857455"/>
              <a:gd name="connsiteY103" fmla="*/ 698116 h 874716"/>
              <a:gd name="connsiteX104" fmla="*/ 784889 w 6857455"/>
              <a:gd name="connsiteY104" fmla="*/ 676018 h 874716"/>
              <a:gd name="connsiteX105" fmla="*/ 800509 w 6857455"/>
              <a:gd name="connsiteY105" fmla="*/ 661349 h 874716"/>
              <a:gd name="connsiteX106" fmla="*/ 857661 w 6857455"/>
              <a:gd name="connsiteY106" fmla="*/ 626868 h 874716"/>
              <a:gd name="connsiteX107" fmla="*/ 949102 w 6857455"/>
              <a:gd name="connsiteY107" fmla="*/ 614676 h 874716"/>
              <a:gd name="connsiteX108" fmla="*/ 960342 w 6857455"/>
              <a:gd name="connsiteY108" fmla="*/ 607435 h 874716"/>
              <a:gd name="connsiteX109" fmla="*/ 977109 w 6857455"/>
              <a:gd name="connsiteY109" fmla="*/ 595815 h 874716"/>
              <a:gd name="connsiteX110" fmla="*/ 1071218 w 6857455"/>
              <a:gd name="connsiteY110" fmla="*/ 575240 h 874716"/>
              <a:gd name="connsiteX111" fmla="*/ 1091983 w 6857455"/>
              <a:gd name="connsiteY111" fmla="*/ 568764 h 874716"/>
              <a:gd name="connsiteX112" fmla="*/ 1109321 w 6857455"/>
              <a:gd name="connsiteY112" fmla="*/ 557904 h 874716"/>
              <a:gd name="connsiteX113" fmla="*/ 1162279 w 6857455"/>
              <a:gd name="connsiteY113" fmla="*/ 532949 h 874716"/>
              <a:gd name="connsiteX114" fmla="*/ 1206097 w 6857455"/>
              <a:gd name="connsiteY114" fmla="*/ 532187 h 874716"/>
              <a:gd name="connsiteX115" fmla="*/ 1266867 w 6857455"/>
              <a:gd name="connsiteY115" fmla="*/ 518088 h 874716"/>
              <a:gd name="connsiteX116" fmla="*/ 1380219 w 6857455"/>
              <a:gd name="connsiteY116" fmla="*/ 504182 h 874716"/>
              <a:gd name="connsiteX117" fmla="*/ 1403461 w 6857455"/>
              <a:gd name="connsiteY117" fmla="*/ 496180 h 874716"/>
              <a:gd name="connsiteX118" fmla="*/ 1544054 w 6857455"/>
              <a:gd name="connsiteY118" fmla="*/ 458268 h 874716"/>
              <a:gd name="connsiteX119" fmla="*/ 1656644 w 6857455"/>
              <a:gd name="connsiteY119" fmla="*/ 459032 h 874716"/>
              <a:gd name="connsiteX120" fmla="*/ 1665406 w 6857455"/>
              <a:gd name="connsiteY120" fmla="*/ 460747 h 874716"/>
              <a:gd name="connsiteX121" fmla="*/ 1708461 w 6857455"/>
              <a:gd name="connsiteY121" fmla="*/ 473318 h 874716"/>
              <a:gd name="connsiteX122" fmla="*/ 1775140 w 6857455"/>
              <a:gd name="connsiteY122" fmla="*/ 469891 h 874716"/>
              <a:gd name="connsiteX123" fmla="*/ 1821051 w 6857455"/>
              <a:gd name="connsiteY123" fmla="*/ 452554 h 874716"/>
              <a:gd name="connsiteX124" fmla="*/ 1878203 w 6857455"/>
              <a:gd name="connsiteY124" fmla="*/ 451792 h 874716"/>
              <a:gd name="connsiteX125" fmla="*/ 1943547 w 6857455"/>
              <a:gd name="connsiteY125" fmla="*/ 462651 h 874716"/>
              <a:gd name="connsiteX126" fmla="*/ 1972884 w 6857455"/>
              <a:gd name="connsiteY126" fmla="*/ 464937 h 874716"/>
              <a:gd name="connsiteX127" fmla="*/ 2053469 w 6857455"/>
              <a:gd name="connsiteY127" fmla="*/ 487417 h 874716"/>
              <a:gd name="connsiteX128" fmla="*/ 2101477 w 6857455"/>
              <a:gd name="connsiteY128" fmla="*/ 481893 h 874716"/>
              <a:gd name="connsiteX129" fmla="*/ 2148722 w 6857455"/>
              <a:gd name="connsiteY129" fmla="*/ 467033 h 874716"/>
              <a:gd name="connsiteX130" fmla="*/ 2179011 w 6857455"/>
              <a:gd name="connsiteY130" fmla="*/ 452744 h 874716"/>
              <a:gd name="connsiteX131" fmla="*/ 2240165 w 6857455"/>
              <a:gd name="connsiteY131" fmla="*/ 442648 h 874716"/>
              <a:gd name="connsiteX132" fmla="*/ 2251404 w 6857455"/>
              <a:gd name="connsiteY132" fmla="*/ 444172 h 874716"/>
              <a:gd name="connsiteX133" fmla="*/ 2433912 w 6857455"/>
              <a:gd name="connsiteY133" fmla="*/ 456746 h 874716"/>
              <a:gd name="connsiteX134" fmla="*/ 2506302 w 6857455"/>
              <a:gd name="connsiteY134" fmla="*/ 476939 h 874716"/>
              <a:gd name="connsiteX135" fmla="*/ 2521735 w 6857455"/>
              <a:gd name="connsiteY135" fmla="*/ 479415 h 874716"/>
              <a:gd name="connsiteX136" fmla="*/ 2675854 w 6857455"/>
              <a:gd name="connsiteY136" fmla="*/ 502086 h 874716"/>
              <a:gd name="connsiteX137" fmla="*/ 2692998 w 6857455"/>
              <a:gd name="connsiteY137" fmla="*/ 503038 h 874716"/>
              <a:gd name="connsiteX138" fmla="*/ 2740816 w 6857455"/>
              <a:gd name="connsiteY138" fmla="*/ 499037 h 874716"/>
              <a:gd name="connsiteX139" fmla="*/ 2853596 w 6857455"/>
              <a:gd name="connsiteY139" fmla="*/ 540187 h 874716"/>
              <a:gd name="connsiteX140" fmla="*/ 2966565 w 6857455"/>
              <a:gd name="connsiteY140" fmla="*/ 554286 h 874716"/>
              <a:gd name="connsiteX141" fmla="*/ 3028671 w 6857455"/>
              <a:gd name="connsiteY141" fmla="*/ 554094 h 874716"/>
              <a:gd name="connsiteX142" fmla="*/ 3073059 w 6857455"/>
              <a:gd name="connsiteY142" fmla="*/ 564192 h 874716"/>
              <a:gd name="connsiteX143" fmla="*/ 3182219 w 6857455"/>
              <a:gd name="connsiteY143" fmla="*/ 594862 h 874716"/>
              <a:gd name="connsiteX144" fmla="*/ 3233656 w 6857455"/>
              <a:gd name="connsiteY144" fmla="*/ 599625 h 874716"/>
              <a:gd name="connsiteX145" fmla="*/ 3288332 w 6857455"/>
              <a:gd name="connsiteY145" fmla="*/ 609914 h 874716"/>
              <a:gd name="connsiteX146" fmla="*/ 3423591 w 6857455"/>
              <a:gd name="connsiteY146" fmla="*/ 656015 h 874716"/>
              <a:gd name="connsiteX147" fmla="*/ 3534084 w 6857455"/>
              <a:gd name="connsiteY147" fmla="*/ 653349 h 874716"/>
              <a:gd name="connsiteX148" fmla="*/ 3604571 w 6857455"/>
              <a:gd name="connsiteY148" fmla="*/ 653918 h 874716"/>
              <a:gd name="connsiteX149" fmla="*/ 3688586 w 6857455"/>
              <a:gd name="connsiteY149" fmla="*/ 669160 h 874716"/>
              <a:gd name="connsiteX150" fmla="*/ 3757358 w 6857455"/>
              <a:gd name="connsiteY150" fmla="*/ 691450 h 874716"/>
              <a:gd name="connsiteX151" fmla="*/ 3852421 w 6857455"/>
              <a:gd name="connsiteY151" fmla="*/ 709167 h 874716"/>
              <a:gd name="connsiteX152" fmla="*/ 3947104 w 6857455"/>
              <a:gd name="connsiteY152" fmla="*/ 743267 h 874716"/>
              <a:gd name="connsiteX153" fmla="*/ 4013208 w 6857455"/>
              <a:gd name="connsiteY153" fmla="*/ 769367 h 874716"/>
              <a:gd name="connsiteX154" fmla="*/ 4105222 w 6857455"/>
              <a:gd name="connsiteY154" fmla="*/ 792418 h 874716"/>
              <a:gd name="connsiteX155" fmla="*/ 4246006 w 6857455"/>
              <a:gd name="connsiteY155" fmla="*/ 808610 h 874716"/>
              <a:gd name="connsiteX156" fmla="*/ 4310779 w 6857455"/>
              <a:gd name="connsiteY156" fmla="*/ 810326 h 874716"/>
              <a:gd name="connsiteX157" fmla="*/ 4413272 w 6857455"/>
              <a:gd name="connsiteY157" fmla="*/ 848235 h 874716"/>
              <a:gd name="connsiteX158" fmla="*/ 4457087 w 6857455"/>
              <a:gd name="connsiteY158" fmla="*/ 866524 h 874716"/>
              <a:gd name="connsiteX159" fmla="*/ 4496523 w 6857455"/>
              <a:gd name="connsiteY159" fmla="*/ 851284 h 874716"/>
              <a:gd name="connsiteX160" fmla="*/ 4522050 w 6857455"/>
              <a:gd name="connsiteY160" fmla="*/ 833757 h 874716"/>
              <a:gd name="connsiteX161" fmla="*/ 4602824 w 6857455"/>
              <a:gd name="connsiteY161" fmla="*/ 848618 h 874716"/>
              <a:gd name="connsiteX162" fmla="*/ 4688553 w 6857455"/>
              <a:gd name="connsiteY162" fmla="*/ 864238 h 874716"/>
              <a:gd name="connsiteX163" fmla="*/ 4749895 w 6857455"/>
              <a:gd name="connsiteY163" fmla="*/ 874716 h 874716"/>
              <a:gd name="connsiteX164" fmla="*/ 4826480 w 6857455"/>
              <a:gd name="connsiteY164" fmla="*/ 866334 h 874716"/>
              <a:gd name="connsiteX165" fmla="*/ 4886870 w 6857455"/>
              <a:gd name="connsiteY165" fmla="*/ 862906 h 874716"/>
              <a:gd name="connsiteX166" fmla="*/ 4935639 w 6857455"/>
              <a:gd name="connsiteY166" fmla="*/ 853190 h 874716"/>
              <a:gd name="connsiteX167" fmla="*/ 4952784 w 6857455"/>
              <a:gd name="connsiteY167" fmla="*/ 847473 h 874716"/>
              <a:gd name="connsiteX168" fmla="*/ 5088617 w 6857455"/>
              <a:gd name="connsiteY168" fmla="*/ 802896 h 874716"/>
              <a:gd name="connsiteX169" fmla="*/ 5233781 w 6857455"/>
              <a:gd name="connsiteY169" fmla="*/ 767271 h 874716"/>
              <a:gd name="connsiteX170" fmla="*/ 5327893 w 6857455"/>
              <a:gd name="connsiteY170" fmla="*/ 789752 h 874716"/>
              <a:gd name="connsiteX171" fmla="*/ 5362946 w 6857455"/>
              <a:gd name="connsiteY171" fmla="*/ 789370 h 874716"/>
              <a:gd name="connsiteX172" fmla="*/ 5524115 w 6857455"/>
              <a:gd name="connsiteY172" fmla="*/ 794514 h 874716"/>
              <a:gd name="connsiteX173" fmla="*/ 5552500 w 6857455"/>
              <a:gd name="connsiteY173" fmla="*/ 800038 h 874716"/>
              <a:gd name="connsiteX174" fmla="*/ 5705857 w 6857455"/>
              <a:gd name="connsiteY174" fmla="*/ 777367 h 874716"/>
              <a:gd name="connsiteX175" fmla="*/ 5761485 w 6857455"/>
              <a:gd name="connsiteY175" fmla="*/ 773557 h 874716"/>
              <a:gd name="connsiteX176" fmla="*/ 5812731 w 6857455"/>
              <a:gd name="connsiteY176" fmla="*/ 767271 h 874716"/>
              <a:gd name="connsiteX177" fmla="*/ 5884361 w 6857455"/>
              <a:gd name="connsiteY177" fmla="*/ 765747 h 874716"/>
              <a:gd name="connsiteX178" fmla="*/ 5958660 w 6857455"/>
              <a:gd name="connsiteY178" fmla="*/ 768605 h 874716"/>
              <a:gd name="connsiteX179" fmla="*/ 6041528 w 6857455"/>
              <a:gd name="connsiteY179" fmla="*/ 768033 h 874716"/>
              <a:gd name="connsiteX180" fmla="*/ 6074297 w 6857455"/>
              <a:gd name="connsiteY180" fmla="*/ 763081 h 874716"/>
              <a:gd name="connsiteX181" fmla="*/ 6162880 w 6857455"/>
              <a:gd name="connsiteY181" fmla="*/ 766509 h 874716"/>
              <a:gd name="connsiteX182" fmla="*/ 6209364 w 6857455"/>
              <a:gd name="connsiteY182" fmla="*/ 760795 h 874716"/>
              <a:gd name="connsiteX183" fmla="*/ 6285948 w 6857455"/>
              <a:gd name="connsiteY183" fmla="*/ 759651 h 874716"/>
              <a:gd name="connsiteX184" fmla="*/ 6310905 w 6857455"/>
              <a:gd name="connsiteY184" fmla="*/ 758316 h 874716"/>
              <a:gd name="connsiteX185" fmla="*/ 6333194 w 6857455"/>
              <a:gd name="connsiteY185" fmla="*/ 757554 h 874716"/>
              <a:gd name="connsiteX186" fmla="*/ 6409586 w 6857455"/>
              <a:gd name="connsiteY186" fmla="*/ 773177 h 874716"/>
              <a:gd name="connsiteX187" fmla="*/ 6477407 w 6857455"/>
              <a:gd name="connsiteY187" fmla="*/ 774129 h 874716"/>
              <a:gd name="connsiteX188" fmla="*/ 6596283 w 6857455"/>
              <a:gd name="connsiteY188" fmla="*/ 786703 h 874716"/>
              <a:gd name="connsiteX189" fmla="*/ 6622573 w 6857455"/>
              <a:gd name="connsiteY189" fmla="*/ 782321 h 874716"/>
              <a:gd name="connsiteX190" fmla="*/ 6704872 w 6857455"/>
              <a:gd name="connsiteY190" fmla="*/ 780607 h 874716"/>
              <a:gd name="connsiteX191" fmla="*/ 6751738 w 6857455"/>
              <a:gd name="connsiteY191" fmla="*/ 779273 h 874716"/>
              <a:gd name="connsiteX192" fmla="*/ 6809650 w 6857455"/>
              <a:gd name="connsiteY192" fmla="*/ 788417 h 874716"/>
              <a:gd name="connsiteX193" fmla="*/ 6832976 w 6857455"/>
              <a:gd name="connsiteY193" fmla="*/ 800428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6857455" h="874716">
                <a:moveTo>
                  <a:pt x="6857455" y="804643"/>
                </a:moveTo>
                <a:lnTo>
                  <a:pt x="6857455" y="562246"/>
                </a:lnTo>
                <a:lnTo>
                  <a:pt x="6829178" y="551284"/>
                </a:lnTo>
                <a:cubicBezTo>
                  <a:pt x="6805745" y="539044"/>
                  <a:pt x="6784885" y="521708"/>
                  <a:pt x="6766024" y="500372"/>
                </a:cubicBezTo>
                <a:cubicBezTo>
                  <a:pt x="6755166" y="488179"/>
                  <a:pt x="6746784" y="486845"/>
                  <a:pt x="6734971" y="500944"/>
                </a:cubicBezTo>
                <a:cubicBezTo>
                  <a:pt x="6721257" y="517326"/>
                  <a:pt x="6701634" y="510850"/>
                  <a:pt x="6683915" y="507040"/>
                </a:cubicBezTo>
                <a:cubicBezTo>
                  <a:pt x="6665629" y="503230"/>
                  <a:pt x="6647148" y="499228"/>
                  <a:pt x="6628860" y="495418"/>
                </a:cubicBezTo>
                <a:cubicBezTo>
                  <a:pt x="6615335" y="492752"/>
                  <a:pt x="6601999" y="490466"/>
                  <a:pt x="6588662" y="487227"/>
                </a:cubicBezTo>
                <a:cubicBezTo>
                  <a:pt x="6547133" y="477129"/>
                  <a:pt x="6509794" y="480177"/>
                  <a:pt x="6476074" y="511230"/>
                </a:cubicBezTo>
                <a:cubicBezTo>
                  <a:pt x="6450356" y="535043"/>
                  <a:pt x="6417399" y="542093"/>
                  <a:pt x="6382345" y="534853"/>
                </a:cubicBezTo>
                <a:cubicBezTo>
                  <a:pt x="6377963" y="533901"/>
                  <a:pt x="6372439" y="530091"/>
                  <a:pt x="6369391" y="531615"/>
                </a:cubicBezTo>
                <a:cubicBezTo>
                  <a:pt x="6323479" y="553904"/>
                  <a:pt x="6287092" y="514658"/>
                  <a:pt x="6244799" y="512182"/>
                </a:cubicBezTo>
                <a:cubicBezTo>
                  <a:pt x="6226130" y="511040"/>
                  <a:pt x="6207079" y="496942"/>
                  <a:pt x="6190315" y="485703"/>
                </a:cubicBezTo>
                <a:cubicBezTo>
                  <a:pt x="6167262" y="470271"/>
                  <a:pt x="6146687" y="455412"/>
                  <a:pt x="6115446" y="462270"/>
                </a:cubicBezTo>
                <a:cubicBezTo>
                  <a:pt x="6084203" y="469319"/>
                  <a:pt x="6055627" y="456364"/>
                  <a:pt x="6032194" y="434266"/>
                </a:cubicBezTo>
                <a:cubicBezTo>
                  <a:pt x="6014287" y="417501"/>
                  <a:pt x="5994665" y="415977"/>
                  <a:pt x="5971042" y="420738"/>
                </a:cubicBezTo>
                <a:cubicBezTo>
                  <a:pt x="5941513" y="426645"/>
                  <a:pt x="5910842" y="427027"/>
                  <a:pt x="5880933" y="430646"/>
                </a:cubicBezTo>
                <a:cubicBezTo>
                  <a:pt x="5874454" y="431408"/>
                  <a:pt x="5866265" y="434076"/>
                  <a:pt x="5862452" y="438648"/>
                </a:cubicBezTo>
                <a:cubicBezTo>
                  <a:pt x="5815779" y="495418"/>
                  <a:pt x="5750055" y="495990"/>
                  <a:pt x="5685283" y="498658"/>
                </a:cubicBezTo>
                <a:cubicBezTo>
                  <a:pt x="5646039" y="500372"/>
                  <a:pt x="5606604" y="500372"/>
                  <a:pt x="5567169" y="499420"/>
                </a:cubicBezTo>
                <a:cubicBezTo>
                  <a:pt x="5553832" y="499228"/>
                  <a:pt x="5539736" y="496180"/>
                  <a:pt x="5527923" y="490466"/>
                </a:cubicBezTo>
                <a:cubicBezTo>
                  <a:pt x="5503348" y="478463"/>
                  <a:pt x="5480680" y="462843"/>
                  <a:pt x="5456292" y="450650"/>
                </a:cubicBezTo>
                <a:cubicBezTo>
                  <a:pt x="5447151" y="445886"/>
                  <a:pt x="5435338" y="445696"/>
                  <a:pt x="5424670" y="444934"/>
                </a:cubicBezTo>
                <a:cubicBezTo>
                  <a:pt x="5405809" y="443410"/>
                  <a:pt x="5384854" y="447982"/>
                  <a:pt x="5368662" y="441124"/>
                </a:cubicBezTo>
                <a:cubicBezTo>
                  <a:pt x="5326559" y="423407"/>
                  <a:pt x="5287123" y="427407"/>
                  <a:pt x="5247118" y="444934"/>
                </a:cubicBezTo>
                <a:cubicBezTo>
                  <a:pt x="5191108" y="469509"/>
                  <a:pt x="5138148" y="467605"/>
                  <a:pt x="5088617" y="428742"/>
                </a:cubicBezTo>
                <a:cubicBezTo>
                  <a:pt x="5066328" y="411215"/>
                  <a:pt x="5044609" y="419596"/>
                  <a:pt x="5025750" y="433694"/>
                </a:cubicBezTo>
                <a:cubicBezTo>
                  <a:pt x="5004032" y="450078"/>
                  <a:pt x="4982885" y="454268"/>
                  <a:pt x="4957930" y="442268"/>
                </a:cubicBezTo>
                <a:cubicBezTo>
                  <a:pt x="4952404" y="439600"/>
                  <a:pt x="4944594" y="440933"/>
                  <a:pt x="4938116" y="441886"/>
                </a:cubicBezTo>
                <a:cubicBezTo>
                  <a:pt x="4901158" y="446648"/>
                  <a:pt x="4864009" y="454650"/>
                  <a:pt x="4833910" y="421693"/>
                </a:cubicBezTo>
                <a:cubicBezTo>
                  <a:pt x="4828004" y="415214"/>
                  <a:pt x="4818097" y="412549"/>
                  <a:pt x="4810095" y="408167"/>
                </a:cubicBezTo>
                <a:cubicBezTo>
                  <a:pt x="4776566" y="390258"/>
                  <a:pt x="4777900" y="391974"/>
                  <a:pt x="4747991" y="413691"/>
                </a:cubicBezTo>
                <a:cubicBezTo>
                  <a:pt x="4732369" y="425121"/>
                  <a:pt x="4710842" y="436742"/>
                  <a:pt x="4692745" y="435790"/>
                </a:cubicBezTo>
                <a:cubicBezTo>
                  <a:pt x="4583584" y="430075"/>
                  <a:pt x="4479758" y="457508"/>
                  <a:pt x="4375933" y="483417"/>
                </a:cubicBezTo>
                <a:cubicBezTo>
                  <a:pt x="4311923" y="499420"/>
                  <a:pt x="4249436" y="500372"/>
                  <a:pt x="4185426" y="484179"/>
                </a:cubicBezTo>
                <a:cubicBezTo>
                  <a:pt x="4139133" y="472367"/>
                  <a:pt x="4095315" y="491800"/>
                  <a:pt x="4052072" y="505134"/>
                </a:cubicBezTo>
                <a:cubicBezTo>
                  <a:pt x="4043117" y="507799"/>
                  <a:pt x="4034735" y="518278"/>
                  <a:pt x="4029973" y="527233"/>
                </a:cubicBezTo>
                <a:cubicBezTo>
                  <a:pt x="4012826" y="558858"/>
                  <a:pt x="3984441" y="563810"/>
                  <a:pt x="3948626" y="550666"/>
                </a:cubicBezTo>
                <a:cubicBezTo>
                  <a:pt x="3920241" y="540377"/>
                  <a:pt x="3894332" y="526661"/>
                  <a:pt x="3871280" y="502275"/>
                </a:cubicBezTo>
                <a:cubicBezTo>
                  <a:pt x="3844229" y="473701"/>
                  <a:pt x="3816224" y="441124"/>
                  <a:pt x="3774312" y="429122"/>
                </a:cubicBezTo>
                <a:cubicBezTo>
                  <a:pt x="3756214" y="423979"/>
                  <a:pt x="3740593" y="423217"/>
                  <a:pt x="3721543" y="428552"/>
                </a:cubicBezTo>
                <a:cubicBezTo>
                  <a:pt x="3684583" y="438837"/>
                  <a:pt x="3647436" y="446078"/>
                  <a:pt x="3612763" y="414263"/>
                </a:cubicBezTo>
                <a:cubicBezTo>
                  <a:pt x="3593712" y="396736"/>
                  <a:pt x="3567994" y="385496"/>
                  <a:pt x="3537323" y="389878"/>
                </a:cubicBezTo>
                <a:cubicBezTo>
                  <a:pt x="3499031" y="395402"/>
                  <a:pt x="3464168" y="381496"/>
                  <a:pt x="3431593" y="360921"/>
                </a:cubicBezTo>
                <a:cubicBezTo>
                  <a:pt x="3419971" y="353491"/>
                  <a:pt x="3405682" y="349301"/>
                  <a:pt x="3392158" y="345681"/>
                </a:cubicBezTo>
                <a:cubicBezTo>
                  <a:pt x="3360915" y="337298"/>
                  <a:pt x="3329480" y="329868"/>
                  <a:pt x="3297856" y="323010"/>
                </a:cubicBezTo>
                <a:cubicBezTo>
                  <a:pt x="3271948" y="317296"/>
                  <a:pt x="3245849" y="313104"/>
                  <a:pt x="3219748" y="308151"/>
                </a:cubicBezTo>
                <a:cubicBezTo>
                  <a:pt x="3191173" y="302817"/>
                  <a:pt x="3168502" y="290433"/>
                  <a:pt x="3156692" y="261668"/>
                </a:cubicBezTo>
                <a:cubicBezTo>
                  <a:pt x="3152882" y="252524"/>
                  <a:pt x="3143737" y="245283"/>
                  <a:pt x="3136497" y="237663"/>
                </a:cubicBezTo>
                <a:cubicBezTo>
                  <a:pt x="3131355" y="232139"/>
                  <a:pt x="3124495" y="227947"/>
                  <a:pt x="3119733" y="222233"/>
                </a:cubicBezTo>
                <a:cubicBezTo>
                  <a:pt x="3094776" y="192132"/>
                  <a:pt x="3070201" y="161843"/>
                  <a:pt x="3045436" y="131742"/>
                </a:cubicBezTo>
                <a:cubicBezTo>
                  <a:pt x="3042958" y="128884"/>
                  <a:pt x="3040292" y="125455"/>
                  <a:pt x="3037054" y="124121"/>
                </a:cubicBezTo>
                <a:cubicBezTo>
                  <a:pt x="3003525" y="110215"/>
                  <a:pt x="2969614" y="97070"/>
                  <a:pt x="2936466" y="82400"/>
                </a:cubicBezTo>
                <a:cubicBezTo>
                  <a:pt x="2923702" y="76686"/>
                  <a:pt x="2910558" y="69637"/>
                  <a:pt x="2901031" y="59731"/>
                </a:cubicBezTo>
                <a:cubicBezTo>
                  <a:pt x="2879314" y="37250"/>
                  <a:pt x="2859502" y="12866"/>
                  <a:pt x="2828259" y="3149"/>
                </a:cubicBezTo>
                <a:cubicBezTo>
                  <a:pt x="2819114" y="293"/>
                  <a:pt x="2808256" y="-1231"/>
                  <a:pt x="2799492" y="1245"/>
                </a:cubicBezTo>
                <a:cubicBezTo>
                  <a:pt x="2763867" y="11532"/>
                  <a:pt x="2729005" y="24296"/>
                  <a:pt x="2693570" y="35154"/>
                </a:cubicBezTo>
                <a:cubicBezTo>
                  <a:pt x="2671092" y="41823"/>
                  <a:pt x="2650707" y="49825"/>
                  <a:pt x="2639847" y="73448"/>
                </a:cubicBezTo>
                <a:cubicBezTo>
                  <a:pt x="2636801" y="80114"/>
                  <a:pt x="2628226" y="87354"/>
                  <a:pt x="2621178" y="88688"/>
                </a:cubicBezTo>
                <a:cubicBezTo>
                  <a:pt x="2575839" y="97260"/>
                  <a:pt x="2531069" y="101451"/>
                  <a:pt x="2489348" y="72304"/>
                </a:cubicBezTo>
                <a:cubicBezTo>
                  <a:pt x="2480585" y="66017"/>
                  <a:pt x="2464201" y="66017"/>
                  <a:pt x="2452580" y="68683"/>
                </a:cubicBezTo>
                <a:cubicBezTo>
                  <a:pt x="2407811" y="78590"/>
                  <a:pt x="2365328" y="82020"/>
                  <a:pt x="2326464" y="50395"/>
                </a:cubicBezTo>
                <a:cubicBezTo>
                  <a:pt x="2321892" y="46585"/>
                  <a:pt x="2307224" y="50015"/>
                  <a:pt x="2300365" y="54777"/>
                </a:cubicBezTo>
                <a:cubicBezTo>
                  <a:pt x="2234259" y="101261"/>
                  <a:pt x="2198064" y="102405"/>
                  <a:pt x="2130434" y="58397"/>
                </a:cubicBezTo>
                <a:cubicBezTo>
                  <a:pt x="2126052" y="55539"/>
                  <a:pt x="2120337" y="52301"/>
                  <a:pt x="2118621" y="47919"/>
                </a:cubicBezTo>
                <a:cubicBezTo>
                  <a:pt x="2107001" y="19914"/>
                  <a:pt x="2082236" y="19152"/>
                  <a:pt x="2057659" y="16866"/>
                </a:cubicBezTo>
                <a:cubicBezTo>
                  <a:pt x="2030608" y="14390"/>
                  <a:pt x="2003555" y="11152"/>
                  <a:pt x="1976314" y="8865"/>
                </a:cubicBezTo>
                <a:cubicBezTo>
                  <a:pt x="1971550" y="8483"/>
                  <a:pt x="1966216" y="10007"/>
                  <a:pt x="1961454" y="11724"/>
                </a:cubicBezTo>
                <a:cubicBezTo>
                  <a:pt x="1943165" y="18010"/>
                  <a:pt x="1925449" y="27154"/>
                  <a:pt x="1906588" y="30964"/>
                </a:cubicBezTo>
                <a:cubicBezTo>
                  <a:pt x="1865821" y="39156"/>
                  <a:pt x="1826385" y="55539"/>
                  <a:pt x="1783330" y="48871"/>
                </a:cubicBezTo>
                <a:cubicBezTo>
                  <a:pt x="1775902" y="47729"/>
                  <a:pt x="1767327" y="53253"/>
                  <a:pt x="1759327" y="55349"/>
                </a:cubicBezTo>
                <a:cubicBezTo>
                  <a:pt x="1744849" y="58969"/>
                  <a:pt x="1730750" y="64111"/>
                  <a:pt x="1716082" y="65445"/>
                </a:cubicBezTo>
                <a:cubicBezTo>
                  <a:pt x="1677218" y="68875"/>
                  <a:pt x="1637975" y="71924"/>
                  <a:pt x="1598920" y="72114"/>
                </a:cubicBezTo>
                <a:cubicBezTo>
                  <a:pt x="1580061" y="72304"/>
                  <a:pt x="1561201" y="65065"/>
                  <a:pt x="1542150" y="62207"/>
                </a:cubicBezTo>
                <a:cubicBezTo>
                  <a:pt x="1533578" y="60873"/>
                  <a:pt x="1519669" y="58587"/>
                  <a:pt x="1516813" y="62779"/>
                </a:cubicBezTo>
                <a:cubicBezTo>
                  <a:pt x="1494714" y="94592"/>
                  <a:pt x="1463661" y="88496"/>
                  <a:pt x="1432228" y="88116"/>
                </a:cubicBezTo>
                <a:cubicBezTo>
                  <a:pt x="1362884" y="87354"/>
                  <a:pt x="1295826" y="60493"/>
                  <a:pt x="1224765" y="71924"/>
                </a:cubicBezTo>
                <a:cubicBezTo>
                  <a:pt x="1204191" y="75162"/>
                  <a:pt x="1181330" y="62397"/>
                  <a:pt x="1159231" y="58207"/>
                </a:cubicBezTo>
                <a:cubicBezTo>
                  <a:pt x="1147801" y="56111"/>
                  <a:pt x="1135228" y="53633"/>
                  <a:pt x="1124370" y="56301"/>
                </a:cubicBezTo>
                <a:cubicBezTo>
                  <a:pt x="1107605" y="60493"/>
                  <a:pt x="1091411" y="68113"/>
                  <a:pt x="1075600" y="75542"/>
                </a:cubicBezTo>
                <a:cubicBezTo>
                  <a:pt x="1046261" y="89258"/>
                  <a:pt x="1016162" y="89258"/>
                  <a:pt x="986633" y="79162"/>
                </a:cubicBezTo>
                <a:cubicBezTo>
                  <a:pt x="944722" y="64873"/>
                  <a:pt x="903193" y="64873"/>
                  <a:pt x="861089" y="76304"/>
                </a:cubicBezTo>
                <a:cubicBezTo>
                  <a:pt x="826990" y="85638"/>
                  <a:pt x="791935" y="92116"/>
                  <a:pt x="759168" y="104689"/>
                </a:cubicBezTo>
                <a:cubicBezTo>
                  <a:pt x="744689" y="110215"/>
                  <a:pt x="732497" y="126597"/>
                  <a:pt x="723735" y="140696"/>
                </a:cubicBezTo>
                <a:cubicBezTo>
                  <a:pt x="706018" y="169271"/>
                  <a:pt x="674013" y="169081"/>
                  <a:pt x="647532" y="147934"/>
                </a:cubicBezTo>
                <a:cubicBezTo>
                  <a:pt x="619717" y="125645"/>
                  <a:pt x="584664" y="112501"/>
                  <a:pt x="552659" y="95926"/>
                </a:cubicBezTo>
                <a:cubicBezTo>
                  <a:pt x="549993" y="94592"/>
                  <a:pt x="545039" y="96116"/>
                  <a:pt x="541800" y="97640"/>
                </a:cubicBezTo>
                <a:cubicBezTo>
                  <a:pt x="488649" y="122407"/>
                  <a:pt x="433593" y="126979"/>
                  <a:pt x="375107" y="123169"/>
                </a:cubicBezTo>
                <a:cubicBezTo>
                  <a:pt x="341960" y="121073"/>
                  <a:pt x="307289" y="137076"/>
                  <a:pt x="273567" y="145458"/>
                </a:cubicBezTo>
                <a:cubicBezTo>
                  <a:pt x="269757" y="146410"/>
                  <a:pt x="266519" y="151174"/>
                  <a:pt x="264043" y="154792"/>
                </a:cubicBezTo>
                <a:cubicBezTo>
                  <a:pt x="240228" y="190800"/>
                  <a:pt x="208223" y="200706"/>
                  <a:pt x="169360" y="177273"/>
                </a:cubicBezTo>
                <a:cubicBezTo>
                  <a:pt x="143643" y="161651"/>
                  <a:pt x="118114" y="158032"/>
                  <a:pt x="89347" y="157460"/>
                </a:cubicBezTo>
                <a:cubicBezTo>
                  <a:pt x="71059" y="157078"/>
                  <a:pt x="52962" y="147934"/>
                  <a:pt x="34291" y="145268"/>
                </a:cubicBezTo>
                <a:lnTo>
                  <a:pt x="0" y="142056"/>
                </a:lnTo>
                <a:lnTo>
                  <a:pt x="0" y="849556"/>
                </a:lnTo>
                <a:lnTo>
                  <a:pt x="60652" y="844783"/>
                </a:lnTo>
                <a:cubicBezTo>
                  <a:pt x="80251" y="839473"/>
                  <a:pt x="99446" y="832043"/>
                  <a:pt x="119068" y="827281"/>
                </a:cubicBezTo>
                <a:cubicBezTo>
                  <a:pt x="137355" y="822899"/>
                  <a:pt x="154501" y="812802"/>
                  <a:pt x="171840" y="804420"/>
                </a:cubicBezTo>
                <a:cubicBezTo>
                  <a:pt x="204985" y="788417"/>
                  <a:pt x="240420" y="798514"/>
                  <a:pt x="274329" y="794324"/>
                </a:cubicBezTo>
                <a:cubicBezTo>
                  <a:pt x="285188" y="792990"/>
                  <a:pt x="296046" y="791466"/>
                  <a:pt x="306715" y="788798"/>
                </a:cubicBezTo>
                <a:cubicBezTo>
                  <a:pt x="335864" y="781749"/>
                  <a:pt x="365583" y="775653"/>
                  <a:pt x="393967" y="765937"/>
                </a:cubicBezTo>
                <a:cubicBezTo>
                  <a:pt x="426165" y="755078"/>
                  <a:pt x="457028" y="740600"/>
                  <a:pt x="493793" y="725549"/>
                </a:cubicBezTo>
                <a:cubicBezTo>
                  <a:pt x="506557" y="729360"/>
                  <a:pt x="526180" y="739648"/>
                  <a:pt x="546373" y="740600"/>
                </a:cubicBezTo>
                <a:cubicBezTo>
                  <a:pt x="611337" y="743838"/>
                  <a:pt x="672107" y="726121"/>
                  <a:pt x="730211" y="698116"/>
                </a:cubicBezTo>
                <a:cubicBezTo>
                  <a:pt x="747927" y="689734"/>
                  <a:pt x="766980" y="684210"/>
                  <a:pt x="784889" y="676018"/>
                </a:cubicBezTo>
                <a:cubicBezTo>
                  <a:pt x="791173" y="673161"/>
                  <a:pt x="799365" y="667065"/>
                  <a:pt x="800509" y="661349"/>
                </a:cubicBezTo>
                <a:cubicBezTo>
                  <a:pt x="807175" y="628201"/>
                  <a:pt x="831942" y="628772"/>
                  <a:pt x="857661" y="626868"/>
                </a:cubicBezTo>
                <a:cubicBezTo>
                  <a:pt x="888332" y="624582"/>
                  <a:pt x="918621" y="619248"/>
                  <a:pt x="949102" y="614676"/>
                </a:cubicBezTo>
                <a:cubicBezTo>
                  <a:pt x="953104" y="614104"/>
                  <a:pt x="956722" y="610104"/>
                  <a:pt x="960342" y="607435"/>
                </a:cubicBezTo>
                <a:cubicBezTo>
                  <a:pt x="965867" y="603435"/>
                  <a:pt x="971011" y="597339"/>
                  <a:pt x="977109" y="595815"/>
                </a:cubicBezTo>
                <a:cubicBezTo>
                  <a:pt x="1008350" y="588385"/>
                  <a:pt x="1039783" y="582099"/>
                  <a:pt x="1071218" y="575240"/>
                </a:cubicBezTo>
                <a:cubicBezTo>
                  <a:pt x="1078266" y="573716"/>
                  <a:pt x="1085505" y="571812"/>
                  <a:pt x="1091983" y="568764"/>
                </a:cubicBezTo>
                <a:cubicBezTo>
                  <a:pt x="1098079" y="565906"/>
                  <a:pt x="1103223" y="560952"/>
                  <a:pt x="1109321" y="557904"/>
                </a:cubicBezTo>
                <a:cubicBezTo>
                  <a:pt x="1125892" y="549714"/>
                  <a:pt x="1142851" y="542093"/>
                  <a:pt x="1162279" y="532949"/>
                </a:cubicBezTo>
                <a:cubicBezTo>
                  <a:pt x="1173138" y="550094"/>
                  <a:pt x="1187810" y="540377"/>
                  <a:pt x="1206097" y="532187"/>
                </a:cubicBezTo>
                <a:cubicBezTo>
                  <a:pt x="1224765" y="523805"/>
                  <a:pt x="1246292" y="521137"/>
                  <a:pt x="1266867" y="518088"/>
                </a:cubicBezTo>
                <a:cubicBezTo>
                  <a:pt x="1304588" y="512564"/>
                  <a:pt x="1342499" y="509134"/>
                  <a:pt x="1380219" y="504182"/>
                </a:cubicBezTo>
                <a:cubicBezTo>
                  <a:pt x="1388221" y="503038"/>
                  <a:pt x="1397365" y="500944"/>
                  <a:pt x="1403461" y="496180"/>
                </a:cubicBezTo>
                <a:cubicBezTo>
                  <a:pt x="1445181" y="464175"/>
                  <a:pt x="1495858" y="455222"/>
                  <a:pt x="1544054" y="458268"/>
                </a:cubicBezTo>
                <a:cubicBezTo>
                  <a:pt x="1581965" y="460557"/>
                  <a:pt x="1619114" y="462270"/>
                  <a:pt x="1656644" y="459032"/>
                </a:cubicBezTo>
                <a:cubicBezTo>
                  <a:pt x="1659502" y="458841"/>
                  <a:pt x="1663312" y="459223"/>
                  <a:pt x="1665406" y="460747"/>
                </a:cubicBezTo>
                <a:cubicBezTo>
                  <a:pt x="1678360" y="470843"/>
                  <a:pt x="1691887" y="471605"/>
                  <a:pt x="1708461" y="473318"/>
                </a:cubicBezTo>
                <a:cubicBezTo>
                  <a:pt x="1731894" y="475797"/>
                  <a:pt x="1753421" y="474081"/>
                  <a:pt x="1775140" y="469891"/>
                </a:cubicBezTo>
                <a:cubicBezTo>
                  <a:pt x="1790952" y="466843"/>
                  <a:pt x="1806953" y="460557"/>
                  <a:pt x="1821051" y="452554"/>
                </a:cubicBezTo>
                <a:cubicBezTo>
                  <a:pt x="1840672" y="441314"/>
                  <a:pt x="1859535" y="436934"/>
                  <a:pt x="1878203" y="451792"/>
                </a:cubicBezTo>
                <a:cubicBezTo>
                  <a:pt x="1898396" y="467605"/>
                  <a:pt x="1921257" y="462081"/>
                  <a:pt x="1943547" y="462651"/>
                </a:cubicBezTo>
                <a:cubicBezTo>
                  <a:pt x="1953262" y="462843"/>
                  <a:pt x="1963550" y="462461"/>
                  <a:pt x="1972884" y="464937"/>
                </a:cubicBezTo>
                <a:cubicBezTo>
                  <a:pt x="1999935" y="471987"/>
                  <a:pt x="2026036" y="482655"/>
                  <a:pt x="2053469" y="487417"/>
                </a:cubicBezTo>
                <a:cubicBezTo>
                  <a:pt x="2068710" y="490084"/>
                  <a:pt x="2085664" y="485321"/>
                  <a:pt x="2101477" y="481893"/>
                </a:cubicBezTo>
                <a:cubicBezTo>
                  <a:pt x="2117479" y="478273"/>
                  <a:pt x="2133290" y="472749"/>
                  <a:pt x="2148722" y="467033"/>
                </a:cubicBezTo>
                <a:cubicBezTo>
                  <a:pt x="2159199" y="463223"/>
                  <a:pt x="2170629" y="459603"/>
                  <a:pt x="2179011" y="452744"/>
                </a:cubicBezTo>
                <a:cubicBezTo>
                  <a:pt x="2198064" y="437124"/>
                  <a:pt x="2217685" y="434455"/>
                  <a:pt x="2240165" y="442648"/>
                </a:cubicBezTo>
                <a:cubicBezTo>
                  <a:pt x="2243593" y="443982"/>
                  <a:pt x="2247594" y="443982"/>
                  <a:pt x="2251404" y="444172"/>
                </a:cubicBezTo>
                <a:cubicBezTo>
                  <a:pt x="2312370" y="448172"/>
                  <a:pt x="2373330" y="450650"/>
                  <a:pt x="2433912" y="456746"/>
                </a:cubicBezTo>
                <a:cubicBezTo>
                  <a:pt x="2458485" y="459223"/>
                  <a:pt x="2482107" y="470081"/>
                  <a:pt x="2506302" y="476939"/>
                </a:cubicBezTo>
                <a:cubicBezTo>
                  <a:pt x="2511256" y="478273"/>
                  <a:pt x="2516783" y="480369"/>
                  <a:pt x="2521735" y="479415"/>
                </a:cubicBezTo>
                <a:cubicBezTo>
                  <a:pt x="2575647" y="469891"/>
                  <a:pt x="2626132" y="483797"/>
                  <a:pt x="2675854" y="502086"/>
                </a:cubicBezTo>
                <a:cubicBezTo>
                  <a:pt x="2680996" y="503992"/>
                  <a:pt x="2687282" y="503419"/>
                  <a:pt x="2692998" y="503038"/>
                </a:cubicBezTo>
                <a:cubicBezTo>
                  <a:pt x="2709003" y="501706"/>
                  <a:pt x="2726337" y="495038"/>
                  <a:pt x="2740816" y="499037"/>
                </a:cubicBezTo>
                <a:cubicBezTo>
                  <a:pt x="2779297" y="510088"/>
                  <a:pt x="2817398" y="523423"/>
                  <a:pt x="2853596" y="540187"/>
                </a:cubicBezTo>
                <a:cubicBezTo>
                  <a:pt x="2890365" y="557142"/>
                  <a:pt x="2924464" y="571430"/>
                  <a:pt x="2966565" y="554286"/>
                </a:cubicBezTo>
                <a:cubicBezTo>
                  <a:pt x="2984472" y="547045"/>
                  <a:pt x="3008095" y="552190"/>
                  <a:pt x="3028671" y="554094"/>
                </a:cubicBezTo>
                <a:cubicBezTo>
                  <a:pt x="3043720" y="555618"/>
                  <a:pt x="3058198" y="564192"/>
                  <a:pt x="3073059" y="564192"/>
                </a:cubicBezTo>
                <a:cubicBezTo>
                  <a:pt x="3112686" y="564192"/>
                  <a:pt x="3147927" y="574288"/>
                  <a:pt x="3182219" y="594862"/>
                </a:cubicBezTo>
                <a:cubicBezTo>
                  <a:pt x="3195557" y="602863"/>
                  <a:pt x="3216322" y="597529"/>
                  <a:pt x="3233656" y="599625"/>
                </a:cubicBezTo>
                <a:cubicBezTo>
                  <a:pt x="3251947" y="602101"/>
                  <a:pt x="3270804" y="604387"/>
                  <a:pt x="3288332" y="609914"/>
                </a:cubicBezTo>
                <a:cubicBezTo>
                  <a:pt x="3333672" y="624392"/>
                  <a:pt x="3378441" y="640774"/>
                  <a:pt x="3423591" y="656015"/>
                </a:cubicBezTo>
                <a:cubicBezTo>
                  <a:pt x="3460738" y="668590"/>
                  <a:pt x="3497317" y="658683"/>
                  <a:pt x="3534084" y="653349"/>
                </a:cubicBezTo>
                <a:cubicBezTo>
                  <a:pt x="3557137" y="649919"/>
                  <a:pt x="3578662" y="641727"/>
                  <a:pt x="3604571" y="653918"/>
                </a:cubicBezTo>
                <a:cubicBezTo>
                  <a:pt x="3629338" y="665541"/>
                  <a:pt x="3660771" y="662873"/>
                  <a:pt x="3688586" y="669160"/>
                </a:cubicBezTo>
                <a:cubicBezTo>
                  <a:pt x="3712020" y="674494"/>
                  <a:pt x="3734687" y="683068"/>
                  <a:pt x="3757358" y="691450"/>
                </a:cubicBezTo>
                <a:cubicBezTo>
                  <a:pt x="3788221" y="702881"/>
                  <a:pt x="3818700" y="714881"/>
                  <a:pt x="3852421" y="709167"/>
                </a:cubicBezTo>
                <a:cubicBezTo>
                  <a:pt x="3890714" y="702689"/>
                  <a:pt x="3917001" y="727073"/>
                  <a:pt x="3947104" y="743267"/>
                </a:cubicBezTo>
                <a:cubicBezTo>
                  <a:pt x="3967869" y="754316"/>
                  <a:pt x="3990538" y="762509"/>
                  <a:pt x="4013208" y="769367"/>
                </a:cubicBezTo>
                <a:cubicBezTo>
                  <a:pt x="4043497" y="778321"/>
                  <a:pt x="4074740" y="783655"/>
                  <a:pt x="4105222" y="792418"/>
                </a:cubicBezTo>
                <a:cubicBezTo>
                  <a:pt x="4151325" y="805561"/>
                  <a:pt x="4198001" y="815850"/>
                  <a:pt x="4246006" y="808610"/>
                </a:cubicBezTo>
                <a:cubicBezTo>
                  <a:pt x="4268105" y="805372"/>
                  <a:pt x="4288682" y="805561"/>
                  <a:pt x="4310779" y="810326"/>
                </a:cubicBezTo>
                <a:cubicBezTo>
                  <a:pt x="4346974" y="818136"/>
                  <a:pt x="4384123" y="819089"/>
                  <a:pt x="4413272" y="848235"/>
                </a:cubicBezTo>
                <a:cubicBezTo>
                  <a:pt x="4423558" y="858524"/>
                  <a:pt x="4442037" y="861190"/>
                  <a:pt x="4457087" y="866524"/>
                </a:cubicBezTo>
                <a:cubicBezTo>
                  <a:pt x="4474424" y="872812"/>
                  <a:pt x="4487186" y="869572"/>
                  <a:pt x="4496523" y="851284"/>
                </a:cubicBezTo>
                <a:cubicBezTo>
                  <a:pt x="4500713" y="843093"/>
                  <a:pt x="4512715" y="835091"/>
                  <a:pt x="4522050" y="833757"/>
                </a:cubicBezTo>
                <a:cubicBezTo>
                  <a:pt x="4550055" y="829757"/>
                  <a:pt x="4575773" y="835663"/>
                  <a:pt x="4602824" y="848618"/>
                </a:cubicBezTo>
                <a:cubicBezTo>
                  <a:pt x="4628161" y="860810"/>
                  <a:pt x="4659786" y="859476"/>
                  <a:pt x="4688553" y="864238"/>
                </a:cubicBezTo>
                <a:cubicBezTo>
                  <a:pt x="4708936" y="867668"/>
                  <a:pt x="4729321" y="874716"/>
                  <a:pt x="4749895" y="874716"/>
                </a:cubicBezTo>
                <a:cubicBezTo>
                  <a:pt x="4775424" y="874716"/>
                  <a:pt x="4800761" y="868620"/>
                  <a:pt x="4826480" y="866334"/>
                </a:cubicBezTo>
                <a:cubicBezTo>
                  <a:pt x="4846482" y="864430"/>
                  <a:pt x="4866867" y="865192"/>
                  <a:pt x="4886870" y="862906"/>
                </a:cubicBezTo>
                <a:cubicBezTo>
                  <a:pt x="4903254" y="861190"/>
                  <a:pt x="4919447" y="856810"/>
                  <a:pt x="4935639" y="853190"/>
                </a:cubicBezTo>
                <a:cubicBezTo>
                  <a:pt x="4941546" y="851856"/>
                  <a:pt x="4947452" y="846711"/>
                  <a:pt x="4952784" y="847473"/>
                </a:cubicBezTo>
                <a:cubicBezTo>
                  <a:pt x="5005745" y="855666"/>
                  <a:pt x="5043847" y="819089"/>
                  <a:pt x="5088617" y="802896"/>
                </a:cubicBezTo>
                <a:cubicBezTo>
                  <a:pt x="5135672" y="785749"/>
                  <a:pt x="5181204" y="759461"/>
                  <a:pt x="5233781" y="767271"/>
                </a:cubicBezTo>
                <a:cubicBezTo>
                  <a:pt x="5265596" y="772033"/>
                  <a:pt x="5296267" y="783083"/>
                  <a:pt x="5327893" y="789752"/>
                </a:cubicBezTo>
                <a:cubicBezTo>
                  <a:pt x="5339132" y="792038"/>
                  <a:pt x="5351705" y="791656"/>
                  <a:pt x="5362946" y="789370"/>
                </a:cubicBezTo>
                <a:cubicBezTo>
                  <a:pt x="5417240" y="778891"/>
                  <a:pt x="5470771" y="777367"/>
                  <a:pt x="5524115" y="794514"/>
                </a:cubicBezTo>
                <a:cubicBezTo>
                  <a:pt x="5533257" y="797372"/>
                  <a:pt x="5542974" y="800038"/>
                  <a:pt x="5552500" y="800038"/>
                </a:cubicBezTo>
                <a:cubicBezTo>
                  <a:pt x="5604697" y="800038"/>
                  <a:pt x="5655944" y="796038"/>
                  <a:pt x="5705857" y="777367"/>
                </a:cubicBezTo>
                <a:cubicBezTo>
                  <a:pt x="5722622" y="771080"/>
                  <a:pt x="5743006" y="775081"/>
                  <a:pt x="5761485" y="773557"/>
                </a:cubicBezTo>
                <a:cubicBezTo>
                  <a:pt x="5778629" y="772224"/>
                  <a:pt x="5796156" y="771653"/>
                  <a:pt x="5812731" y="767271"/>
                </a:cubicBezTo>
                <a:cubicBezTo>
                  <a:pt x="5836925" y="760795"/>
                  <a:pt x="5859404" y="760033"/>
                  <a:pt x="5884361" y="765747"/>
                </a:cubicBezTo>
                <a:cubicBezTo>
                  <a:pt x="5908174" y="771080"/>
                  <a:pt x="5933892" y="768415"/>
                  <a:pt x="5958660" y="768605"/>
                </a:cubicBezTo>
                <a:cubicBezTo>
                  <a:pt x="5986282" y="768795"/>
                  <a:pt x="6013906" y="768984"/>
                  <a:pt x="6041528" y="768033"/>
                </a:cubicBezTo>
                <a:cubicBezTo>
                  <a:pt x="6052579" y="767653"/>
                  <a:pt x="6065151" y="760033"/>
                  <a:pt x="6074297" y="763081"/>
                </a:cubicBezTo>
                <a:cubicBezTo>
                  <a:pt x="6103824" y="773366"/>
                  <a:pt x="6133353" y="760985"/>
                  <a:pt x="6162880" y="766509"/>
                </a:cubicBezTo>
                <a:cubicBezTo>
                  <a:pt x="6177360" y="769367"/>
                  <a:pt x="6193743" y="761557"/>
                  <a:pt x="6209364" y="760795"/>
                </a:cubicBezTo>
                <a:cubicBezTo>
                  <a:pt x="6234892" y="759461"/>
                  <a:pt x="6260419" y="760033"/>
                  <a:pt x="6285948" y="759651"/>
                </a:cubicBezTo>
                <a:cubicBezTo>
                  <a:pt x="6294330" y="759461"/>
                  <a:pt x="6302523" y="758699"/>
                  <a:pt x="6310905" y="758316"/>
                </a:cubicBezTo>
                <a:cubicBezTo>
                  <a:pt x="6318335" y="757936"/>
                  <a:pt x="6326145" y="756222"/>
                  <a:pt x="6333194" y="757554"/>
                </a:cubicBezTo>
                <a:cubicBezTo>
                  <a:pt x="6358723" y="762318"/>
                  <a:pt x="6383869" y="770129"/>
                  <a:pt x="6409586" y="773177"/>
                </a:cubicBezTo>
                <a:cubicBezTo>
                  <a:pt x="6431875" y="775843"/>
                  <a:pt x="6454928" y="772224"/>
                  <a:pt x="6477407" y="774129"/>
                </a:cubicBezTo>
                <a:cubicBezTo>
                  <a:pt x="6517032" y="777367"/>
                  <a:pt x="6556657" y="783083"/>
                  <a:pt x="6596283" y="786703"/>
                </a:cubicBezTo>
                <a:cubicBezTo>
                  <a:pt x="6604857" y="787465"/>
                  <a:pt x="6613809" y="782701"/>
                  <a:pt x="6622573" y="782321"/>
                </a:cubicBezTo>
                <a:cubicBezTo>
                  <a:pt x="6650006" y="781369"/>
                  <a:pt x="6677439" y="781177"/>
                  <a:pt x="6704872" y="780607"/>
                </a:cubicBezTo>
                <a:cubicBezTo>
                  <a:pt x="6720493" y="780415"/>
                  <a:pt x="6736305" y="780987"/>
                  <a:pt x="6751738" y="779273"/>
                </a:cubicBezTo>
                <a:cubicBezTo>
                  <a:pt x="6772120" y="776987"/>
                  <a:pt x="6790599" y="773557"/>
                  <a:pt x="6809650" y="788417"/>
                </a:cubicBezTo>
                <a:cubicBezTo>
                  <a:pt x="6816984" y="794180"/>
                  <a:pt x="6824819" y="797942"/>
                  <a:pt x="6832976" y="800428"/>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9E4574B5-C90E-412D-BAB0-B9F483290C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640988" y="2991370"/>
            <a:ext cx="6857455" cy="874716"/>
          </a:xfrm>
          <a:custGeom>
            <a:avLst/>
            <a:gdLst>
              <a:gd name="connsiteX0" fmla="*/ 6857455 w 6857455"/>
              <a:gd name="connsiteY0" fmla="*/ 804643 h 874716"/>
              <a:gd name="connsiteX1" fmla="*/ 6857455 w 6857455"/>
              <a:gd name="connsiteY1" fmla="*/ 562246 h 874716"/>
              <a:gd name="connsiteX2" fmla="*/ 6829178 w 6857455"/>
              <a:gd name="connsiteY2" fmla="*/ 551284 h 874716"/>
              <a:gd name="connsiteX3" fmla="*/ 6766024 w 6857455"/>
              <a:gd name="connsiteY3" fmla="*/ 500372 h 874716"/>
              <a:gd name="connsiteX4" fmla="*/ 6734971 w 6857455"/>
              <a:gd name="connsiteY4" fmla="*/ 500944 h 874716"/>
              <a:gd name="connsiteX5" fmla="*/ 6683915 w 6857455"/>
              <a:gd name="connsiteY5" fmla="*/ 507040 h 874716"/>
              <a:gd name="connsiteX6" fmla="*/ 6628860 w 6857455"/>
              <a:gd name="connsiteY6" fmla="*/ 495418 h 874716"/>
              <a:gd name="connsiteX7" fmla="*/ 6588662 w 6857455"/>
              <a:gd name="connsiteY7" fmla="*/ 487227 h 874716"/>
              <a:gd name="connsiteX8" fmla="*/ 6476074 w 6857455"/>
              <a:gd name="connsiteY8" fmla="*/ 511230 h 874716"/>
              <a:gd name="connsiteX9" fmla="*/ 6382345 w 6857455"/>
              <a:gd name="connsiteY9" fmla="*/ 534853 h 874716"/>
              <a:gd name="connsiteX10" fmla="*/ 6369391 w 6857455"/>
              <a:gd name="connsiteY10" fmla="*/ 531615 h 874716"/>
              <a:gd name="connsiteX11" fmla="*/ 6244799 w 6857455"/>
              <a:gd name="connsiteY11" fmla="*/ 512182 h 874716"/>
              <a:gd name="connsiteX12" fmla="*/ 6190315 w 6857455"/>
              <a:gd name="connsiteY12" fmla="*/ 485703 h 874716"/>
              <a:gd name="connsiteX13" fmla="*/ 6115446 w 6857455"/>
              <a:gd name="connsiteY13" fmla="*/ 462270 h 874716"/>
              <a:gd name="connsiteX14" fmla="*/ 6032194 w 6857455"/>
              <a:gd name="connsiteY14" fmla="*/ 434266 h 874716"/>
              <a:gd name="connsiteX15" fmla="*/ 5971042 w 6857455"/>
              <a:gd name="connsiteY15" fmla="*/ 420738 h 874716"/>
              <a:gd name="connsiteX16" fmla="*/ 5880933 w 6857455"/>
              <a:gd name="connsiteY16" fmla="*/ 430646 h 874716"/>
              <a:gd name="connsiteX17" fmla="*/ 5862452 w 6857455"/>
              <a:gd name="connsiteY17" fmla="*/ 438648 h 874716"/>
              <a:gd name="connsiteX18" fmla="*/ 5685283 w 6857455"/>
              <a:gd name="connsiteY18" fmla="*/ 498658 h 874716"/>
              <a:gd name="connsiteX19" fmla="*/ 5567169 w 6857455"/>
              <a:gd name="connsiteY19" fmla="*/ 499420 h 874716"/>
              <a:gd name="connsiteX20" fmla="*/ 5527923 w 6857455"/>
              <a:gd name="connsiteY20" fmla="*/ 490466 h 874716"/>
              <a:gd name="connsiteX21" fmla="*/ 5456292 w 6857455"/>
              <a:gd name="connsiteY21" fmla="*/ 450650 h 874716"/>
              <a:gd name="connsiteX22" fmla="*/ 5424670 w 6857455"/>
              <a:gd name="connsiteY22" fmla="*/ 444934 h 874716"/>
              <a:gd name="connsiteX23" fmla="*/ 5368662 w 6857455"/>
              <a:gd name="connsiteY23" fmla="*/ 441124 h 874716"/>
              <a:gd name="connsiteX24" fmla="*/ 5247118 w 6857455"/>
              <a:gd name="connsiteY24" fmla="*/ 444934 h 874716"/>
              <a:gd name="connsiteX25" fmla="*/ 5088617 w 6857455"/>
              <a:gd name="connsiteY25" fmla="*/ 428742 h 874716"/>
              <a:gd name="connsiteX26" fmla="*/ 5025750 w 6857455"/>
              <a:gd name="connsiteY26" fmla="*/ 433694 h 874716"/>
              <a:gd name="connsiteX27" fmla="*/ 4957930 w 6857455"/>
              <a:gd name="connsiteY27" fmla="*/ 442268 h 874716"/>
              <a:gd name="connsiteX28" fmla="*/ 4938116 w 6857455"/>
              <a:gd name="connsiteY28" fmla="*/ 441886 h 874716"/>
              <a:gd name="connsiteX29" fmla="*/ 4833910 w 6857455"/>
              <a:gd name="connsiteY29" fmla="*/ 421693 h 874716"/>
              <a:gd name="connsiteX30" fmla="*/ 4810095 w 6857455"/>
              <a:gd name="connsiteY30" fmla="*/ 408167 h 874716"/>
              <a:gd name="connsiteX31" fmla="*/ 4747991 w 6857455"/>
              <a:gd name="connsiteY31" fmla="*/ 413691 h 874716"/>
              <a:gd name="connsiteX32" fmla="*/ 4692745 w 6857455"/>
              <a:gd name="connsiteY32" fmla="*/ 435790 h 874716"/>
              <a:gd name="connsiteX33" fmla="*/ 4375933 w 6857455"/>
              <a:gd name="connsiteY33" fmla="*/ 483417 h 874716"/>
              <a:gd name="connsiteX34" fmla="*/ 4185426 w 6857455"/>
              <a:gd name="connsiteY34" fmla="*/ 484179 h 874716"/>
              <a:gd name="connsiteX35" fmla="*/ 4052072 w 6857455"/>
              <a:gd name="connsiteY35" fmla="*/ 505134 h 874716"/>
              <a:gd name="connsiteX36" fmla="*/ 4029973 w 6857455"/>
              <a:gd name="connsiteY36" fmla="*/ 527233 h 874716"/>
              <a:gd name="connsiteX37" fmla="*/ 3948626 w 6857455"/>
              <a:gd name="connsiteY37" fmla="*/ 550666 h 874716"/>
              <a:gd name="connsiteX38" fmla="*/ 3871280 w 6857455"/>
              <a:gd name="connsiteY38" fmla="*/ 502275 h 874716"/>
              <a:gd name="connsiteX39" fmla="*/ 3774312 w 6857455"/>
              <a:gd name="connsiteY39" fmla="*/ 429122 h 874716"/>
              <a:gd name="connsiteX40" fmla="*/ 3721543 w 6857455"/>
              <a:gd name="connsiteY40" fmla="*/ 428552 h 874716"/>
              <a:gd name="connsiteX41" fmla="*/ 3612763 w 6857455"/>
              <a:gd name="connsiteY41" fmla="*/ 414263 h 874716"/>
              <a:gd name="connsiteX42" fmla="*/ 3537323 w 6857455"/>
              <a:gd name="connsiteY42" fmla="*/ 389878 h 874716"/>
              <a:gd name="connsiteX43" fmla="*/ 3431593 w 6857455"/>
              <a:gd name="connsiteY43" fmla="*/ 360921 h 874716"/>
              <a:gd name="connsiteX44" fmla="*/ 3392158 w 6857455"/>
              <a:gd name="connsiteY44" fmla="*/ 345681 h 874716"/>
              <a:gd name="connsiteX45" fmla="*/ 3297856 w 6857455"/>
              <a:gd name="connsiteY45" fmla="*/ 323010 h 874716"/>
              <a:gd name="connsiteX46" fmla="*/ 3219748 w 6857455"/>
              <a:gd name="connsiteY46" fmla="*/ 308151 h 874716"/>
              <a:gd name="connsiteX47" fmla="*/ 3156692 w 6857455"/>
              <a:gd name="connsiteY47" fmla="*/ 261668 h 874716"/>
              <a:gd name="connsiteX48" fmla="*/ 3136497 w 6857455"/>
              <a:gd name="connsiteY48" fmla="*/ 237663 h 874716"/>
              <a:gd name="connsiteX49" fmla="*/ 3119733 w 6857455"/>
              <a:gd name="connsiteY49" fmla="*/ 222233 h 874716"/>
              <a:gd name="connsiteX50" fmla="*/ 3045436 w 6857455"/>
              <a:gd name="connsiteY50" fmla="*/ 131742 h 874716"/>
              <a:gd name="connsiteX51" fmla="*/ 3037054 w 6857455"/>
              <a:gd name="connsiteY51" fmla="*/ 124121 h 874716"/>
              <a:gd name="connsiteX52" fmla="*/ 2936466 w 6857455"/>
              <a:gd name="connsiteY52" fmla="*/ 82400 h 874716"/>
              <a:gd name="connsiteX53" fmla="*/ 2901031 w 6857455"/>
              <a:gd name="connsiteY53" fmla="*/ 59731 h 874716"/>
              <a:gd name="connsiteX54" fmla="*/ 2828259 w 6857455"/>
              <a:gd name="connsiteY54" fmla="*/ 3149 h 874716"/>
              <a:gd name="connsiteX55" fmla="*/ 2799492 w 6857455"/>
              <a:gd name="connsiteY55" fmla="*/ 1245 h 874716"/>
              <a:gd name="connsiteX56" fmla="*/ 2693570 w 6857455"/>
              <a:gd name="connsiteY56" fmla="*/ 35154 h 874716"/>
              <a:gd name="connsiteX57" fmla="*/ 2639847 w 6857455"/>
              <a:gd name="connsiteY57" fmla="*/ 73448 h 874716"/>
              <a:gd name="connsiteX58" fmla="*/ 2621178 w 6857455"/>
              <a:gd name="connsiteY58" fmla="*/ 88688 h 874716"/>
              <a:gd name="connsiteX59" fmla="*/ 2489348 w 6857455"/>
              <a:gd name="connsiteY59" fmla="*/ 72304 h 874716"/>
              <a:gd name="connsiteX60" fmla="*/ 2452580 w 6857455"/>
              <a:gd name="connsiteY60" fmla="*/ 68683 h 874716"/>
              <a:gd name="connsiteX61" fmla="*/ 2326464 w 6857455"/>
              <a:gd name="connsiteY61" fmla="*/ 50395 h 874716"/>
              <a:gd name="connsiteX62" fmla="*/ 2300365 w 6857455"/>
              <a:gd name="connsiteY62" fmla="*/ 54777 h 874716"/>
              <a:gd name="connsiteX63" fmla="*/ 2130434 w 6857455"/>
              <a:gd name="connsiteY63" fmla="*/ 58397 h 874716"/>
              <a:gd name="connsiteX64" fmla="*/ 2118621 w 6857455"/>
              <a:gd name="connsiteY64" fmla="*/ 47919 h 874716"/>
              <a:gd name="connsiteX65" fmla="*/ 2057659 w 6857455"/>
              <a:gd name="connsiteY65" fmla="*/ 16866 h 874716"/>
              <a:gd name="connsiteX66" fmla="*/ 1976314 w 6857455"/>
              <a:gd name="connsiteY66" fmla="*/ 8865 h 874716"/>
              <a:gd name="connsiteX67" fmla="*/ 1961454 w 6857455"/>
              <a:gd name="connsiteY67" fmla="*/ 11724 h 874716"/>
              <a:gd name="connsiteX68" fmla="*/ 1906588 w 6857455"/>
              <a:gd name="connsiteY68" fmla="*/ 30964 h 874716"/>
              <a:gd name="connsiteX69" fmla="*/ 1783330 w 6857455"/>
              <a:gd name="connsiteY69" fmla="*/ 48871 h 874716"/>
              <a:gd name="connsiteX70" fmla="*/ 1759327 w 6857455"/>
              <a:gd name="connsiteY70" fmla="*/ 55349 h 874716"/>
              <a:gd name="connsiteX71" fmla="*/ 1716082 w 6857455"/>
              <a:gd name="connsiteY71" fmla="*/ 65445 h 874716"/>
              <a:gd name="connsiteX72" fmla="*/ 1598920 w 6857455"/>
              <a:gd name="connsiteY72" fmla="*/ 72114 h 874716"/>
              <a:gd name="connsiteX73" fmla="*/ 1542150 w 6857455"/>
              <a:gd name="connsiteY73" fmla="*/ 62207 h 874716"/>
              <a:gd name="connsiteX74" fmla="*/ 1516813 w 6857455"/>
              <a:gd name="connsiteY74" fmla="*/ 62779 h 874716"/>
              <a:gd name="connsiteX75" fmla="*/ 1432228 w 6857455"/>
              <a:gd name="connsiteY75" fmla="*/ 88116 h 874716"/>
              <a:gd name="connsiteX76" fmla="*/ 1224765 w 6857455"/>
              <a:gd name="connsiteY76" fmla="*/ 71924 h 874716"/>
              <a:gd name="connsiteX77" fmla="*/ 1159231 w 6857455"/>
              <a:gd name="connsiteY77" fmla="*/ 58207 h 874716"/>
              <a:gd name="connsiteX78" fmla="*/ 1124370 w 6857455"/>
              <a:gd name="connsiteY78" fmla="*/ 56301 h 874716"/>
              <a:gd name="connsiteX79" fmla="*/ 1075600 w 6857455"/>
              <a:gd name="connsiteY79" fmla="*/ 75542 h 874716"/>
              <a:gd name="connsiteX80" fmla="*/ 986633 w 6857455"/>
              <a:gd name="connsiteY80" fmla="*/ 79162 h 874716"/>
              <a:gd name="connsiteX81" fmla="*/ 861089 w 6857455"/>
              <a:gd name="connsiteY81" fmla="*/ 76304 h 874716"/>
              <a:gd name="connsiteX82" fmla="*/ 759168 w 6857455"/>
              <a:gd name="connsiteY82" fmla="*/ 104689 h 874716"/>
              <a:gd name="connsiteX83" fmla="*/ 723735 w 6857455"/>
              <a:gd name="connsiteY83" fmla="*/ 140696 h 874716"/>
              <a:gd name="connsiteX84" fmla="*/ 647532 w 6857455"/>
              <a:gd name="connsiteY84" fmla="*/ 147934 h 874716"/>
              <a:gd name="connsiteX85" fmla="*/ 552659 w 6857455"/>
              <a:gd name="connsiteY85" fmla="*/ 95926 h 874716"/>
              <a:gd name="connsiteX86" fmla="*/ 541800 w 6857455"/>
              <a:gd name="connsiteY86" fmla="*/ 97640 h 874716"/>
              <a:gd name="connsiteX87" fmla="*/ 375107 w 6857455"/>
              <a:gd name="connsiteY87" fmla="*/ 123169 h 874716"/>
              <a:gd name="connsiteX88" fmla="*/ 273567 w 6857455"/>
              <a:gd name="connsiteY88" fmla="*/ 145458 h 874716"/>
              <a:gd name="connsiteX89" fmla="*/ 264043 w 6857455"/>
              <a:gd name="connsiteY89" fmla="*/ 154792 h 874716"/>
              <a:gd name="connsiteX90" fmla="*/ 169360 w 6857455"/>
              <a:gd name="connsiteY90" fmla="*/ 177273 h 874716"/>
              <a:gd name="connsiteX91" fmla="*/ 89347 w 6857455"/>
              <a:gd name="connsiteY91" fmla="*/ 157460 h 874716"/>
              <a:gd name="connsiteX92" fmla="*/ 34291 w 6857455"/>
              <a:gd name="connsiteY92" fmla="*/ 145268 h 874716"/>
              <a:gd name="connsiteX93" fmla="*/ 0 w 6857455"/>
              <a:gd name="connsiteY93" fmla="*/ 142056 h 874716"/>
              <a:gd name="connsiteX94" fmla="*/ 0 w 6857455"/>
              <a:gd name="connsiteY94" fmla="*/ 849556 h 874716"/>
              <a:gd name="connsiteX95" fmla="*/ 60652 w 6857455"/>
              <a:gd name="connsiteY95" fmla="*/ 844783 h 874716"/>
              <a:gd name="connsiteX96" fmla="*/ 119068 w 6857455"/>
              <a:gd name="connsiteY96" fmla="*/ 827281 h 874716"/>
              <a:gd name="connsiteX97" fmla="*/ 171840 w 6857455"/>
              <a:gd name="connsiteY97" fmla="*/ 804420 h 874716"/>
              <a:gd name="connsiteX98" fmla="*/ 274329 w 6857455"/>
              <a:gd name="connsiteY98" fmla="*/ 794324 h 874716"/>
              <a:gd name="connsiteX99" fmla="*/ 306715 w 6857455"/>
              <a:gd name="connsiteY99" fmla="*/ 788798 h 874716"/>
              <a:gd name="connsiteX100" fmla="*/ 393967 w 6857455"/>
              <a:gd name="connsiteY100" fmla="*/ 765937 h 874716"/>
              <a:gd name="connsiteX101" fmla="*/ 493793 w 6857455"/>
              <a:gd name="connsiteY101" fmla="*/ 725549 h 874716"/>
              <a:gd name="connsiteX102" fmla="*/ 546373 w 6857455"/>
              <a:gd name="connsiteY102" fmla="*/ 740600 h 874716"/>
              <a:gd name="connsiteX103" fmla="*/ 730211 w 6857455"/>
              <a:gd name="connsiteY103" fmla="*/ 698116 h 874716"/>
              <a:gd name="connsiteX104" fmla="*/ 784889 w 6857455"/>
              <a:gd name="connsiteY104" fmla="*/ 676018 h 874716"/>
              <a:gd name="connsiteX105" fmla="*/ 800509 w 6857455"/>
              <a:gd name="connsiteY105" fmla="*/ 661349 h 874716"/>
              <a:gd name="connsiteX106" fmla="*/ 857661 w 6857455"/>
              <a:gd name="connsiteY106" fmla="*/ 626868 h 874716"/>
              <a:gd name="connsiteX107" fmla="*/ 949102 w 6857455"/>
              <a:gd name="connsiteY107" fmla="*/ 614676 h 874716"/>
              <a:gd name="connsiteX108" fmla="*/ 960342 w 6857455"/>
              <a:gd name="connsiteY108" fmla="*/ 607435 h 874716"/>
              <a:gd name="connsiteX109" fmla="*/ 977109 w 6857455"/>
              <a:gd name="connsiteY109" fmla="*/ 595815 h 874716"/>
              <a:gd name="connsiteX110" fmla="*/ 1071218 w 6857455"/>
              <a:gd name="connsiteY110" fmla="*/ 575240 h 874716"/>
              <a:gd name="connsiteX111" fmla="*/ 1091983 w 6857455"/>
              <a:gd name="connsiteY111" fmla="*/ 568764 h 874716"/>
              <a:gd name="connsiteX112" fmla="*/ 1109321 w 6857455"/>
              <a:gd name="connsiteY112" fmla="*/ 557904 h 874716"/>
              <a:gd name="connsiteX113" fmla="*/ 1162279 w 6857455"/>
              <a:gd name="connsiteY113" fmla="*/ 532949 h 874716"/>
              <a:gd name="connsiteX114" fmla="*/ 1206097 w 6857455"/>
              <a:gd name="connsiteY114" fmla="*/ 532187 h 874716"/>
              <a:gd name="connsiteX115" fmla="*/ 1266867 w 6857455"/>
              <a:gd name="connsiteY115" fmla="*/ 518088 h 874716"/>
              <a:gd name="connsiteX116" fmla="*/ 1380219 w 6857455"/>
              <a:gd name="connsiteY116" fmla="*/ 504182 h 874716"/>
              <a:gd name="connsiteX117" fmla="*/ 1403461 w 6857455"/>
              <a:gd name="connsiteY117" fmla="*/ 496180 h 874716"/>
              <a:gd name="connsiteX118" fmla="*/ 1544054 w 6857455"/>
              <a:gd name="connsiteY118" fmla="*/ 458268 h 874716"/>
              <a:gd name="connsiteX119" fmla="*/ 1656644 w 6857455"/>
              <a:gd name="connsiteY119" fmla="*/ 459032 h 874716"/>
              <a:gd name="connsiteX120" fmla="*/ 1665406 w 6857455"/>
              <a:gd name="connsiteY120" fmla="*/ 460747 h 874716"/>
              <a:gd name="connsiteX121" fmla="*/ 1708461 w 6857455"/>
              <a:gd name="connsiteY121" fmla="*/ 473318 h 874716"/>
              <a:gd name="connsiteX122" fmla="*/ 1775140 w 6857455"/>
              <a:gd name="connsiteY122" fmla="*/ 469891 h 874716"/>
              <a:gd name="connsiteX123" fmla="*/ 1821051 w 6857455"/>
              <a:gd name="connsiteY123" fmla="*/ 452554 h 874716"/>
              <a:gd name="connsiteX124" fmla="*/ 1878203 w 6857455"/>
              <a:gd name="connsiteY124" fmla="*/ 451792 h 874716"/>
              <a:gd name="connsiteX125" fmla="*/ 1943547 w 6857455"/>
              <a:gd name="connsiteY125" fmla="*/ 462651 h 874716"/>
              <a:gd name="connsiteX126" fmla="*/ 1972884 w 6857455"/>
              <a:gd name="connsiteY126" fmla="*/ 464937 h 874716"/>
              <a:gd name="connsiteX127" fmla="*/ 2053469 w 6857455"/>
              <a:gd name="connsiteY127" fmla="*/ 487417 h 874716"/>
              <a:gd name="connsiteX128" fmla="*/ 2101477 w 6857455"/>
              <a:gd name="connsiteY128" fmla="*/ 481893 h 874716"/>
              <a:gd name="connsiteX129" fmla="*/ 2148722 w 6857455"/>
              <a:gd name="connsiteY129" fmla="*/ 467033 h 874716"/>
              <a:gd name="connsiteX130" fmla="*/ 2179011 w 6857455"/>
              <a:gd name="connsiteY130" fmla="*/ 452744 h 874716"/>
              <a:gd name="connsiteX131" fmla="*/ 2240165 w 6857455"/>
              <a:gd name="connsiteY131" fmla="*/ 442648 h 874716"/>
              <a:gd name="connsiteX132" fmla="*/ 2251404 w 6857455"/>
              <a:gd name="connsiteY132" fmla="*/ 444172 h 874716"/>
              <a:gd name="connsiteX133" fmla="*/ 2433912 w 6857455"/>
              <a:gd name="connsiteY133" fmla="*/ 456746 h 874716"/>
              <a:gd name="connsiteX134" fmla="*/ 2506302 w 6857455"/>
              <a:gd name="connsiteY134" fmla="*/ 476939 h 874716"/>
              <a:gd name="connsiteX135" fmla="*/ 2521735 w 6857455"/>
              <a:gd name="connsiteY135" fmla="*/ 479415 h 874716"/>
              <a:gd name="connsiteX136" fmla="*/ 2675854 w 6857455"/>
              <a:gd name="connsiteY136" fmla="*/ 502086 h 874716"/>
              <a:gd name="connsiteX137" fmla="*/ 2692998 w 6857455"/>
              <a:gd name="connsiteY137" fmla="*/ 503038 h 874716"/>
              <a:gd name="connsiteX138" fmla="*/ 2740816 w 6857455"/>
              <a:gd name="connsiteY138" fmla="*/ 499037 h 874716"/>
              <a:gd name="connsiteX139" fmla="*/ 2853596 w 6857455"/>
              <a:gd name="connsiteY139" fmla="*/ 540187 h 874716"/>
              <a:gd name="connsiteX140" fmla="*/ 2966565 w 6857455"/>
              <a:gd name="connsiteY140" fmla="*/ 554286 h 874716"/>
              <a:gd name="connsiteX141" fmla="*/ 3028671 w 6857455"/>
              <a:gd name="connsiteY141" fmla="*/ 554094 h 874716"/>
              <a:gd name="connsiteX142" fmla="*/ 3073059 w 6857455"/>
              <a:gd name="connsiteY142" fmla="*/ 564192 h 874716"/>
              <a:gd name="connsiteX143" fmla="*/ 3182219 w 6857455"/>
              <a:gd name="connsiteY143" fmla="*/ 594862 h 874716"/>
              <a:gd name="connsiteX144" fmla="*/ 3233656 w 6857455"/>
              <a:gd name="connsiteY144" fmla="*/ 599625 h 874716"/>
              <a:gd name="connsiteX145" fmla="*/ 3288332 w 6857455"/>
              <a:gd name="connsiteY145" fmla="*/ 609914 h 874716"/>
              <a:gd name="connsiteX146" fmla="*/ 3423591 w 6857455"/>
              <a:gd name="connsiteY146" fmla="*/ 656015 h 874716"/>
              <a:gd name="connsiteX147" fmla="*/ 3534084 w 6857455"/>
              <a:gd name="connsiteY147" fmla="*/ 653349 h 874716"/>
              <a:gd name="connsiteX148" fmla="*/ 3604571 w 6857455"/>
              <a:gd name="connsiteY148" fmla="*/ 653918 h 874716"/>
              <a:gd name="connsiteX149" fmla="*/ 3688586 w 6857455"/>
              <a:gd name="connsiteY149" fmla="*/ 669160 h 874716"/>
              <a:gd name="connsiteX150" fmla="*/ 3757358 w 6857455"/>
              <a:gd name="connsiteY150" fmla="*/ 691450 h 874716"/>
              <a:gd name="connsiteX151" fmla="*/ 3852421 w 6857455"/>
              <a:gd name="connsiteY151" fmla="*/ 709167 h 874716"/>
              <a:gd name="connsiteX152" fmla="*/ 3947104 w 6857455"/>
              <a:gd name="connsiteY152" fmla="*/ 743267 h 874716"/>
              <a:gd name="connsiteX153" fmla="*/ 4013208 w 6857455"/>
              <a:gd name="connsiteY153" fmla="*/ 769367 h 874716"/>
              <a:gd name="connsiteX154" fmla="*/ 4105222 w 6857455"/>
              <a:gd name="connsiteY154" fmla="*/ 792417 h 874716"/>
              <a:gd name="connsiteX155" fmla="*/ 4246006 w 6857455"/>
              <a:gd name="connsiteY155" fmla="*/ 808610 h 874716"/>
              <a:gd name="connsiteX156" fmla="*/ 4310779 w 6857455"/>
              <a:gd name="connsiteY156" fmla="*/ 810326 h 874716"/>
              <a:gd name="connsiteX157" fmla="*/ 4413272 w 6857455"/>
              <a:gd name="connsiteY157" fmla="*/ 848235 h 874716"/>
              <a:gd name="connsiteX158" fmla="*/ 4457087 w 6857455"/>
              <a:gd name="connsiteY158" fmla="*/ 866524 h 874716"/>
              <a:gd name="connsiteX159" fmla="*/ 4496523 w 6857455"/>
              <a:gd name="connsiteY159" fmla="*/ 851284 h 874716"/>
              <a:gd name="connsiteX160" fmla="*/ 4522050 w 6857455"/>
              <a:gd name="connsiteY160" fmla="*/ 833757 h 874716"/>
              <a:gd name="connsiteX161" fmla="*/ 4602824 w 6857455"/>
              <a:gd name="connsiteY161" fmla="*/ 848618 h 874716"/>
              <a:gd name="connsiteX162" fmla="*/ 4688553 w 6857455"/>
              <a:gd name="connsiteY162" fmla="*/ 864238 h 874716"/>
              <a:gd name="connsiteX163" fmla="*/ 4749895 w 6857455"/>
              <a:gd name="connsiteY163" fmla="*/ 874716 h 874716"/>
              <a:gd name="connsiteX164" fmla="*/ 4826480 w 6857455"/>
              <a:gd name="connsiteY164" fmla="*/ 866334 h 874716"/>
              <a:gd name="connsiteX165" fmla="*/ 4886870 w 6857455"/>
              <a:gd name="connsiteY165" fmla="*/ 862906 h 874716"/>
              <a:gd name="connsiteX166" fmla="*/ 4935639 w 6857455"/>
              <a:gd name="connsiteY166" fmla="*/ 853190 h 874716"/>
              <a:gd name="connsiteX167" fmla="*/ 4952784 w 6857455"/>
              <a:gd name="connsiteY167" fmla="*/ 847473 h 874716"/>
              <a:gd name="connsiteX168" fmla="*/ 5088617 w 6857455"/>
              <a:gd name="connsiteY168" fmla="*/ 802896 h 874716"/>
              <a:gd name="connsiteX169" fmla="*/ 5233781 w 6857455"/>
              <a:gd name="connsiteY169" fmla="*/ 767271 h 874716"/>
              <a:gd name="connsiteX170" fmla="*/ 5327893 w 6857455"/>
              <a:gd name="connsiteY170" fmla="*/ 789752 h 874716"/>
              <a:gd name="connsiteX171" fmla="*/ 5362946 w 6857455"/>
              <a:gd name="connsiteY171" fmla="*/ 789370 h 874716"/>
              <a:gd name="connsiteX172" fmla="*/ 5524115 w 6857455"/>
              <a:gd name="connsiteY172" fmla="*/ 794514 h 874716"/>
              <a:gd name="connsiteX173" fmla="*/ 5552500 w 6857455"/>
              <a:gd name="connsiteY173" fmla="*/ 800038 h 874716"/>
              <a:gd name="connsiteX174" fmla="*/ 5705857 w 6857455"/>
              <a:gd name="connsiteY174" fmla="*/ 777367 h 874716"/>
              <a:gd name="connsiteX175" fmla="*/ 5761485 w 6857455"/>
              <a:gd name="connsiteY175" fmla="*/ 773557 h 874716"/>
              <a:gd name="connsiteX176" fmla="*/ 5812731 w 6857455"/>
              <a:gd name="connsiteY176" fmla="*/ 767271 h 874716"/>
              <a:gd name="connsiteX177" fmla="*/ 5884361 w 6857455"/>
              <a:gd name="connsiteY177" fmla="*/ 765747 h 874716"/>
              <a:gd name="connsiteX178" fmla="*/ 5958660 w 6857455"/>
              <a:gd name="connsiteY178" fmla="*/ 768605 h 874716"/>
              <a:gd name="connsiteX179" fmla="*/ 6041528 w 6857455"/>
              <a:gd name="connsiteY179" fmla="*/ 768033 h 874716"/>
              <a:gd name="connsiteX180" fmla="*/ 6074297 w 6857455"/>
              <a:gd name="connsiteY180" fmla="*/ 763081 h 874716"/>
              <a:gd name="connsiteX181" fmla="*/ 6162880 w 6857455"/>
              <a:gd name="connsiteY181" fmla="*/ 766509 h 874716"/>
              <a:gd name="connsiteX182" fmla="*/ 6209364 w 6857455"/>
              <a:gd name="connsiteY182" fmla="*/ 760795 h 874716"/>
              <a:gd name="connsiteX183" fmla="*/ 6285948 w 6857455"/>
              <a:gd name="connsiteY183" fmla="*/ 759651 h 874716"/>
              <a:gd name="connsiteX184" fmla="*/ 6310905 w 6857455"/>
              <a:gd name="connsiteY184" fmla="*/ 758316 h 874716"/>
              <a:gd name="connsiteX185" fmla="*/ 6333194 w 6857455"/>
              <a:gd name="connsiteY185" fmla="*/ 757554 h 874716"/>
              <a:gd name="connsiteX186" fmla="*/ 6409586 w 6857455"/>
              <a:gd name="connsiteY186" fmla="*/ 773177 h 874716"/>
              <a:gd name="connsiteX187" fmla="*/ 6477407 w 6857455"/>
              <a:gd name="connsiteY187" fmla="*/ 774129 h 874716"/>
              <a:gd name="connsiteX188" fmla="*/ 6596283 w 6857455"/>
              <a:gd name="connsiteY188" fmla="*/ 786703 h 874716"/>
              <a:gd name="connsiteX189" fmla="*/ 6622573 w 6857455"/>
              <a:gd name="connsiteY189" fmla="*/ 782321 h 874716"/>
              <a:gd name="connsiteX190" fmla="*/ 6704872 w 6857455"/>
              <a:gd name="connsiteY190" fmla="*/ 780607 h 874716"/>
              <a:gd name="connsiteX191" fmla="*/ 6751738 w 6857455"/>
              <a:gd name="connsiteY191" fmla="*/ 779273 h 874716"/>
              <a:gd name="connsiteX192" fmla="*/ 6809650 w 6857455"/>
              <a:gd name="connsiteY192" fmla="*/ 788417 h 874716"/>
              <a:gd name="connsiteX193" fmla="*/ 6832976 w 6857455"/>
              <a:gd name="connsiteY193" fmla="*/ 800428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6857455" h="874716">
                <a:moveTo>
                  <a:pt x="6857455" y="804643"/>
                </a:moveTo>
                <a:lnTo>
                  <a:pt x="6857455" y="562246"/>
                </a:lnTo>
                <a:lnTo>
                  <a:pt x="6829178" y="551284"/>
                </a:lnTo>
                <a:cubicBezTo>
                  <a:pt x="6805745" y="539044"/>
                  <a:pt x="6784885" y="521708"/>
                  <a:pt x="6766024" y="500372"/>
                </a:cubicBezTo>
                <a:cubicBezTo>
                  <a:pt x="6755166" y="488179"/>
                  <a:pt x="6746784" y="486845"/>
                  <a:pt x="6734971" y="500944"/>
                </a:cubicBezTo>
                <a:cubicBezTo>
                  <a:pt x="6721257" y="517326"/>
                  <a:pt x="6701634" y="510850"/>
                  <a:pt x="6683915" y="507040"/>
                </a:cubicBezTo>
                <a:cubicBezTo>
                  <a:pt x="6665629" y="503230"/>
                  <a:pt x="6647148" y="499228"/>
                  <a:pt x="6628860" y="495418"/>
                </a:cubicBezTo>
                <a:cubicBezTo>
                  <a:pt x="6615335" y="492752"/>
                  <a:pt x="6601999" y="490466"/>
                  <a:pt x="6588662" y="487227"/>
                </a:cubicBezTo>
                <a:cubicBezTo>
                  <a:pt x="6547133" y="477129"/>
                  <a:pt x="6509794" y="480177"/>
                  <a:pt x="6476074" y="511230"/>
                </a:cubicBezTo>
                <a:cubicBezTo>
                  <a:pt x="6450356" y="535043"/>
                  <a:pt x="6417399" y="542093"/>
                  <a:pt x="6382345" y="534853"/>
                </a:cubicBezTo>
                <a:cubicBezTo>
                  <a:pt x="6377963" y="533901"/>
                  <a:pt x="6372439" y="530091"/>
                  <a:pt x="6369391" y="531615"/>
                </a:cubicBezTo>
                <a:cubicBezTo>
                  <a:pt x="6323479" y="553904"/>
                  <a:pt x="6287092" y="514658"/>
                  <a:pt x="6244799" y="512182"/>
                </a:cubicBezTo>
                <a:cubicBezTo>
                  <a:pt x="6226130" y="511040"/>
                  <a:pt x="6207079" y="496942"/>
                  <a:pt x="6190315" y="485703"/>
                </a:cubicBezTo>
                <a:cubicBezTo>
                  <a:pt x="6167262" y="470271"/>
                  <a:pt x="6146687" y="455412"/>
                  <a:pt x="6115446" y="462270"/>
                </a:cubicBezTo>
                <a:cubicBezTo>
                  <a:pt x="6084203" y="469319"/>
                  <a:pt x="6055627" y="456364"/>
                  <a:pt x="6032194" y="434266"/>
                </a:cubicBezTo>
                <a:cubicBezTo>
                  <a:pt x="6014287" y="417501"/>
                  <a:pt x="5994665" y="415977"/>
                  <a:pt x="5971042" y="420738"/>
                </a:cubicBezTo>
                <a:cubicBezTo>
                  <a:pt x="5941513" y="426645"/>
                  <a:pt x="5910842" y="427027"/>
                  <a:pt x="5880933" y="430646"/>
                </a:cubicBezTo>
                <a:cubicBezTo>
                  <a:pt x="5874454" y="431408"/>
                  <a:pt x="5866265" y="434076"/>
                  <a:pt x="5862452" y="438648"/>
                </a:cubicBezTo>
                <a:cubicBezTo>
                  <a:pt x="5815779" y="495418"/>
                  <a:pt x="5750055" y="495990"/>
                  <a:pt x="5685283" y="498658"/>
                </a:cubicBezTo>
                <a:cubicBezTo>
                  <a:pt x="5646039" y="500372"/>
                  <a:pt x="5606604" y="500372"/>
                  <a:pt x="5567169" y="499420"/>
                </a:cubicBezTo>
                <a:cubicBezTo>
                  <a:pt x="5553832" y="499228"/>
                  <a:pt x="5539736" y="496180"/>
                  <a:pt x="5527923" y="490466"/>
                </a:cubicBezTo>
                <a:cubicBezTo>
                  <a:pt x="5503348" y="478463"/>
                  <a:pt x="5480680" y="462843"/>
                  <a:pt x="5456292" y="450650"/>
                </a:cubicBezTo>
                <a:cubicBezTo>
                  <a:pt x="5447151" y="445886"/>
                  <a:pt x="5435338" y="445696"/>
                  <a:pt x="5424670" y="444934"/>
                </a:cubicBezTo>
                <a:cubicBezTo>
                  <a:pt x="5405809" y="443410"/>
                  <a:pt x="5384854" y="447982"/>
                  <a:pt x="5368662" y="441124"/>
                </a:cubicBezTo>
                <a:cubicBezTo>
                  <a:pt x="5326559" y="423407"/>
                  <a:pt x="5287123" y="427407"/>
                  <a:pt x="5247118" y="444934"/>
                </a:cubicBezTo>
                <a:cubicBezTo>
                  <a:pt x="5191108" y="469509"/>
                  <a:pt x="5138148" y="467605"/>
                  <a:pt x="5088617" y="428742"/>
                </a:cubicBezTo>
                <a:cubicBezTo>
                  <a:pt x="5066328" y="411215"/>
                  <a:pt x="5044609" y="419596"/>
                  <a:pt x="5025750" y="433694"/>
                </a:cubicBezTo>
                <a:cubicBezTo>
                  <a:pt x="5004032" y="450078"/>
                  <a:pt x="4982885" y="454268"/>
                  <a:pt x="4957930" y="442268"/>
                </a:cubicBezTo>
                <a:cubicBezTo>
                  <a:pt x="4952404" y="439600"/>
                  <a:pt x="4944594" y="440933"/>
                  <a:pt x="4938116" y="441886"/>
                </a:cubicBezTo>
                <a:cubicBezTo>
                  <a:pt x="4901158" y="446648"/>
                  <a:pt x="4864009" y="454650"/>
                  <a:pt x="4833910" y="421693"/>
                </a:cubicBezTo>
                <a:cubicBezTo>
                  <a:pt x="4828004" y="415214"/>
                  <a:pt x="4818097" y="412549"/>
                  <a:pt x="4810095" y="408167"/>
                </a:cubicBezTo>
                <a:cubicBezTo>
                  <a:pt x="4776566" y="390258"/>
                  <a:pt x="4777900" y="391974"/>
                  <a:pt x="4747991" y="413691"/>
                </a:cubicBezTo>
                <a:cubicBezTo>
                  <a:pt x="4732369" y="425121"/>
                  <a:pt x="4710842" y="436742"/>
                  <a:pt x="4692745" y="435790"/>
                </a:cubicBezTo>
                <a:cubicBezTo>
                  <a:pt x="4583584" y="430075"/>
                  <a:pt x="4479758" y="457508"/>
                  <a:pt x="4375933" y="483417"/>
                </a:cubicBezTo>
                <a:cubicBezTo>
                  <a:pt x="4311923" y="499420"/>
                  <a:pt x="4249436" y="500372"/>
                  <a:pt x="4185426" y="484179"/>
                </a:cubicBezTo>
                <a:cubicBezTo>
                  <a:pt x="4139133" y="472367"/>
                  <a:pt x="4095315" y="491800"/>
                  <a:pt x="4052072" y="505134"/>
                </a:cubicBezTo>
                <a:cubicBezTo>
                  <a:pt x="4043117" y="507799"/>
                  <a:pt x="4034735" y="518278"/>
                  <a:pt x="4029973" y="527233"/>
                </a:cubicBezTo>
                <a:cubicBezTo>
                  <a:pt x="4012826" y="558858"/>
                  <a:pt x="3984441" y="563810"/>
                  <a:pt x="3948626" y="550666"/>
                </a:cubicBezTo>
                <a:cubicBezTo>
                  <a:pt x="3920241" y="540377"/>
                  <a:pt x="3894332" y="526661"/>
                  <a:pt x="3871280" y="502275"/>
                </a:cubicBezTo>
                <a:cubicBezTo>
                  <a:pt x="3844229" y="473701"/>
                  <a:pt x="3816224" y="441124"/>
                  <a:pt x="3774312" y="429122"/>
                </a:cubicBezTo>
                <a:cubicBezTo>
                  <a:pt x="3756214" y="423979"/>
                  <a:pt x="3740593" y="423217"/>
                  <a:pt x="3721543" y="428552"/>
                </a:cubicBezTo>
                <a:cubicBezTo>
                  <a:pt x="3684583" y="438837"/>
                  <a:pt x="3647436" y="446078"/>
                  <a:pt x="3612763" y="414263"/>
                </a:cubicBezTo>
                <a:cubicBezTo>
                  <a:pt x="3593712" y="396736"/>
                  <a:pt x="3567994" y="385496"/>
                  <a:pt x="3537323" y="389878"/>
                </a:cubicBezTo>
                <a:cubicBezTo>
                  <a:pt x="3499031" y="395402"/>
                  <a:pt x="3464168" y="381496"/>
                  <a:pt x="3431593" y="360921"/>
                </a:cubicBezTo>
                <a:cubicBezTo>
                  <a:pt x="3419971" y="353491"/>
                  <a:pt x="3405682" y="349301"/>
                  <a:pt x="3392158" y="345681"/>
                </a:cubicBezTo>
                <a:cubicBezTo>
                  <a:pt x="3360915" y="337298"/>
                  <a:pt x="3329480" y="329868"/>
                  <a:pt x="3297856" y="323010"/>
                </a:cubicBezTo>
                <a:cubicBezTo>
                  <a:pt x="3271948" y="317296"/>
                  <a:pt x="3245849" y="313104"/>
                  <a:pt x="3219748" y="308151"/>
                </a:cubicBezTo>
                <a:cubicBezTo>
                  <a:pt x="3191173" y="302817"/>
                  <a:pt x="3168502" y="290433"/>
                  <a:pt x="3156692" y="261668"/>
                </a:cubicBezTo>
                <a:cubicBezTo>
                  <a:pt x="3152882" y="252524"/>
                  <a:pt x="3143737" y="245283"/>
                  <a:pt x="3136497" y="237663"/>
                </a:cubicBezTo>
                <a:cubicBezTo>
                  <a:pt x="3131355" y="232139"/>
                  <a:pt x="3124495" y="227947"/>
                  <a:pt x="3119733" y="222233"/>
                </a:cubicBezTo>
                <a:cubicBezTo>
                  <a:pt x="3094776" y="192132"/>
                  <a:pt x="3070201" y="161843"/>
                  <a:pt x="3045436" y="131742"/>
                </a:cubicBezTo>
                <a:cubicBezTo>
                  <a:pt x="3042958" y="128884"/>
                  <a:pt x="3040292" y="125455"/>
                  <a:pt x="3037054" y="124121"/>
                </a:cubicBezTo>
                <a:cubicBezTo>
                  <a:pt x="3003525" y="110215"/>
                  <a:pt x="2969614" y="97070"/>
                  <a:pt x="2936466" y="82400"/>
                </a:cubicBezTo>
                <a:cubicBezTo>
                  <a:pt x="2923702" y="76686"/>
                  <a:pt x="2910558" y="69637"/>
                  <a:pt x="2901031" y="59731"/>
                </a:cubicBezTo>
                <a:cubicBezTo>
                  <a:pt x="2879314" y="37250"/>
                  <a:pt x="2859502" y="12866"/>
                  <a:pt x="2828259" y="3149"/>
                </a:cubicBezTo>
                <a:cubicBezTo>
                  <a:pt x="2819114" y="293"/>
                  <a:pt x="2808256" y="-1231"/>
                  <a:pt x="2799492" y="1245"/>
                </a:cubicBezTo>
                <a:cubicBezTo>
                  <a:pt x="2763867" y="11532"/>
                  <a:pt x="2729005" y="24296"/>
                  <a:pt x="2693570" y="35154"/>
                </a:cubicBezTo>
                <a:cubicBezTo>
                  <a:pt x="2671092" y="41823"/>
                  <a:pt x="2650707" y="49825"/>
                  <a:pt x="2639847" y="73448"/>
                </a:cubicBezTo>
                <a:cubicBezTo>
                  <a:pt x="2636801" y="80114"/>
                  <a:pt x="2628226" y="87354"/>
                  <a:pt x="2621178" y="88688"/>
                </a:cubicBezTo>
                <a:cubicBezTo>
                  <a:pt x="2575839" y="97260"/>
                  <a:pt x="2531069" y="101451"/>
                  <a:pt x="2489348" y="72304"/>
                </a:cubicBezTo>
                <a:cubicBezTo>
                  <a:pt x="2480585" y="66017"/>
                  <a:pt x="2464201" y="66017"/>
                  <a:pt x="2452580" y="68683"/>
                </a:cubicBezTo>
                <a:cubicBezTo>
                  <a:pt x="2407811" y="78590"/>
                  <a:pt x="2365328" y="82020"/>
                  <a:pt x="2326464" y="50395"/>
                </a:cubicBezTo>
                <a:cubicBezTo>
                  <a:pt x="2321892" y="46585"/>
                  <a:pt x="2307224" y="50015"/>
                  <a:pt x="2300365" y="54777"/>
                </a:cubicBezTo>
                <a:cubicBezTo>
                  <a:pt x="2234259" y="101261"/>
                  <a:pt x="2198064" y="102405"/>
                  <a:pt x="2130434" y="58397"/>
                </a:cubicBezTo>
                <a:cubicBezTo>
                  <a:pt x="2126052" y="55539"/>
                  <a:pt x="2120337" y="52301"/>
                  <a:pt x="2118621" y="47919"/>
                </a:cubicBezTo>
                <a:cubicBezTo>
                  <a:pt x="2107001" y="19914"/>
                  <a:pt x="2082236" y="19152"/>
                  <a:pt x="2057659" y="16866"/>
                </a:cubicBezTo>
                <a:cubicBezTo>
                  <a:pt x="2030608" y="14390"/>
                  <a:pt x="2003555" y="11152"/>
                  <a:pt x="1976314" y="8865"/>
                </a:cubicBezTo>
                <a:cubicBezTo>
                  <a:pt x="1971550" y="8483"/>
                  <a:pt x="1966216" y="10007"/>
                  <a:pt x="1961454" y="11724"/>
                </a:cubicBezTo>
                <a:cubicBezTo>
                  <a:pt x="1943165" y="18010"/>
                  <a:pt x="1925449" y="27154"/>
                  <a:pt x="1906588" y="30964"/>
                </a:cubicBezTo>
                <a:cubicBezTo>
                  <a:pt x="1865821" y="39156"/>
                  <a:pt x="1826385" y="55539"/>
                  <a:pt x="1783330" y="48871"/>
                </a:cubicBezTo>
                <a:cubicBezTo>
                  <a:pt x="1775902" y="47729"/>
                  <a:pt x="1767327" y="53253"/>
                  <a:pt x="1759327" y="55349"/>
                </a:cubicBezTo>
                <a:cubicBezTo>
                  <a:pt x="1744849" y="58969"/>
                  <a:pt x="1730750" y="64111"/>
                  <a:pt x="1716082" y="65445"/>
                </a:cubicBezTo>
                <a:cubicBezTo>
                  <a:pt x="1677218" y="68875"/>
                  <a:pt x="1637975" y="71924"/>
                  <a:pt x="1598920" y="72114"/>
                </a:cubicBezTo>
                <a:cubicBezTo>
                  <a:pt x="1580061" y="72304"/>
                  <a:pt x="1561201" y="65065"/>
                  <a:pt x="1542150" y="62207"/>
                </a:cubicBezTo>
                <a:cubicBezTo>
                  <a:pt x="1533578" y="60873"/>
                  <a:pt x="1519669" y="58587"/>
                  <a:pt x="1516813" y="62779"/>
                </a:cubicBezTo>
                <a:cubicBezTo>
                  <a:pt x="1494714" y="94592"/>
                  <a:pt x="1463661" y="88496"/>
                  <a:pt x="1432228" y="88116"/>
                </a:cubicBezTo>
                <a:cubicBezTo>
                  <a:pt x="1362884" y="87354"/>
                  <a:pt x="1295826" y="60493"/>
                  <a:pt x="1224765" y="71924"/>
                </a:cubicBezTo>
                <a:cubicBezTo>
                  <a:pt x="1204191" y="75162"/>
                  <a:pt x="1181330" y="62397"/>
                  <a:pt x="1159231" y="58207"/>
                </a:cubicBezTo>
                <a:cubicBezTo>
                  <a:pt x="1147801" y="56111"/>
                  <a:pt x="1135228" y="53633"/>
                  <a:pt x="1124370" y="56301"/>
                </a:cubicBezTo>
                <a:cubicBezTo>
                  <a:pt x="1107605" y="60493"/>
                  <a:pt x="1091411" y="68113"/>
                  <a:pt x="1075600" y="75542"/>
                </a:cubicBezTo>
                <a:cubicBezTo>
                  <a:pt x="1046261" y="89258"/>
                  <a:pt x="1016162" y="89258"/>
                  <a:pt x="986633" y="79162"/>
                </a:cubicBezTo>
                <a:cubicBezTo>
                  <a:pt x="944722" y="64873"/>
                  <a:pt x="903193" y="64873"/>
                  <a:pt x="861089" y="76304"/>
                </a:cubicBezTo>
                <a:cubicBezTo>
                  <a:pt x="826990" y="85638"/>
                  <a:pt x="791935" y="92116"/>
                  <a:pt x="759168" y="104689"/>
                </a:cubicBezTo>
                <a:cubicBezTo>
                  <a:pt x="744689" y="110215"/>
                  <a:pt x="732497" y="126597"/>
                  <a:pt x="723735" y="140696"/>
                </a:cubicBezTo>
                <a:cubicBezTo>
                  <a:pt x="706018" y="169271"/>
                  <a:pt x="674013" y="169081"/>
                  <a:pt x="647532" y="147934"/>
                </a:cubicBezTo>
                <a:cubicBezTo>
                  <a:pt x="619717" y="125645"/>
                  <a:pt x="584664" y="112501"/>
                  <a:pt x="552659" y="95926"/>
                </a:cubicBezTo>
                <a:cubicBezTo>
                  <a:pt x="549993" y="94592"/>
                  <a:pt x="545039" y="96116"/>
                  <a:pt x="541800" y="97640"/>
                </a:cubicBezTo>
                <a:cubicBezTo>
                  <a:pt x="488649" y="122407"/>
                  <a:pt x="433593" y="126979"/>
                  <a:pt x="375107" y="123169"/>
                </a:cubicBezTo>
                <a:cubicBezTo>
                  <a:pt x="341960" y="121073"/>
                  <a:pt x="307289" y="137076"/>
                  <a:pt x="273567" y="145458"/>
                </a:cubicBezTo>
                <a:cubicBezTo>
                  <a:pt x="269757" y="146410"/>
                  <a:pt x="266519" y="151174"/>
                  <a:pt x="264043" y="154792"/>
                </a:cubicBezTo>
                <a:cubicBezTo>
                  <a:pt x="240228" y="190800"/>
                  <a:pt x="208223" y="200706"/>
                  <a:pt x="169360" y="177273"/>
                </a:cubicBezTo>
                <a:cubicBezTo>
                  <a:pt x="143643" y="161651"/>
                  <a:pt x="118114" y="158032"/>
                  <a:pt x="89347" y="157460"/>
                </a:cubicBezTo>
                <a:cubicBezTo>
                  <a:pt x="71059" y="157078"/>
                  <a:pt x="52962" y="147934"/>
                  <a:pt x="34291" y="145268"/>
                </a:cubicBezTo>
                <a:lnTo>
                  <a:pt x="0" y="142056"/>
                </a:lnTo>
                <a:lnTo>
                  <a:pt x="0" y="849556"/>
                </a:lnTo>
                <a:lnTo>
                  <a:pt x="60652" y="844783"/>
                </a:lnTo>
                <a:cubicBezTo>
                  <a:pt x="80251" y="839473"/>
                  <a:pt x="99446" y="832043"/>
                  <a:pt x="119068" y="827281"/>
                </a:cubicBezTo>
                <a:cubicBezTo>
                  <a:pt x="137355" y="822899"/>
                  <a:pt x="154501" y="812802"/>
                  <a:pt x="171840" y="804420"/>
                </a:cubicBezTo>
                <a:cubicBezTo>
                  <a:pt x="204985" y="788417"/>
                  <a:pt x="240420" y="798514"/>
                  <a:pt x="274329" y="794324"/>
                </a:cubicBezTo>
                <a:cubicBezTo>
                  <a:pt x="285188" y="792990"/>
                  <a:pt x="296046" y="791466"/>
                  <a:pt x="306715" y="788798"/>
                </a:cubicBezTo>
                <a:cubicBezTo>
                  <a:pt x="335864" y="781749"/>
                  <a:pt x="365583" y="775653"/>
                  <a:pt x="393967" y="765937"/>
                </a:cubicBezTo>
                <a:cubicBezTo>
                  <a:pt x="426165" y="755078"/>
                  <a:pt x="457028" y="740600"/>
                  <a:pt x="493793" y="725549"/>
                </a:cubicBezTo>
                <a:cubicBezTo>
                  <a:pt x="506557" y="729360"/>
                  <a:pt x="526180" y="739648"/>
                  <a:pt x="546373" y="740600"/>
                </a:cubicBezTo>
                <a:cubicBezTo>
                  <a:pt x="611337" y="743838"/>
                  <a:pt x="672107" y="726121"/>
                  <a:pt x="730211" y="698116"/>
                </a:cubicBezTo>
                <a:cubicBezTo>
                  <a:pt x="747927" y="689734"/>
                  <a:pt x="766980" y="684210"/>
                  <a:pt x="784889" y="676018"/>
                </a:cubicBezTo>
                <a:cubicBezTo>
                  <a:pt x="791173" y="673161"/>
                  <a:pt x="799365" y="667065"/>
                  <a:pt x="800509" y="661349"/>
                </a:cubicBezTo>
                <a:cubicBezTo>
                  <a:pt x="807175" y="628201"/>
                  <a:pt x="831942" y="628772"/>
                  <a:pt x="857661" y="626868"/>
                </a:cubicBezTo>
                <a:cubicBezTo>
                  <a:pt x="888332" y="624582"/>
                  <a:pt x="918621" y="619248"/>
                  <a:pt x="949102" y="614676"/>
                </a:cubicBezTo>
                <a:cubicBezTo>
                  <a:pt x="953104" y="614104"/>
                  <a:pt x="956722" y="610104"/>
                  <a:pt x="960342" y="607435"/>
                </a:cubicBezTo>
                <a:cubicBezTo>
                  <a:pt x="965867" y="603435"/>
                  <a:pt x="971011" y="597339"/>
                  <a:pt x="977109" y="595815"/>
                </a:cubicBezTo>
                <a:cubicBezTo>
                  <a:pt x="1008350" y="588385"/>
                  <a:pt x="1039783" y="582099"/>
                  <a:pt x="1071218" y="575240"/>
                </a:cubicBezTo>
                <a:cubicBezTo>
                  <a:pt x="1078266" y="573716"/>
                  <a:pt x="1085505" y="571812"/>
                  <a:pt x="1091983" y="568764"/>
                </a:cubicBezTo>
                <a:cubicBezTo>
                  <a:pt x="1098079" y="565906"/>
                  <a:pt x="1103223" y="560952"/>
                  <a:pt x="1109321" y="557904"/>
                </a:cubicBezTo>
                <a:cubicBezTo>
                  <a:pt x="1125892" y="549714"/>
                  <a:pt x="1142851" y="542093"/>
                  <a:pt x="1162279" y="532949"/>
                </a:cubicBezTo>
                <a:cubicBezTo>
                  <a:pt x="1173138" y="550094"/>
                  <a:pt x="1187810" y="540377"/>
                  <a:pt x="1206097" y="532187"/>
                </a:cubicBezTo>
                <a:cubicBezTo>
                  <a:pt x="1224765" y="523805"/>
                  <a:pt x="1246292" y="521137"/>
                  <a:pt x="1266867" y="518088"/>
                </a:cubicBezTo>
                <a:cubicBezTo>
                  <a:pt x="1304588" y="512564"/>
                  <a:pt x="1342499" y="509134"/>
                  <a:pt x="1380219" y="504182"/>
                </a:cubicBezTo>
                <a:cubicBezTo>
                  <a:pt x="1388221" y="503038"/>
                  <a:pt x="1397365" y="500944"/>
                  <a:pt x="1403461" y="496180"/>
                </a:cubicBezTo>
                <a:cubicBezTo>
                  <a:pt x="1445181" y="464175"/>
                  <a:pt x="1495858" y="455222"/>
                  <a:pt x="1544054" y="458268"/>
                </a:cubicBezTo>
                <a:cubicBezTo>
                  <a:pt x="1581965" y="460557"/>
                  <a:pt x="1619114" y="462270"/>
                  <a:pt x="1656644" y="459032"/>
                </a:cubicBezTo>
                <a:cubicBezTo>
                  <a:pt x="1659502" y="458841"/>
                  <a:pt x="1663312" y="459223"/>
                  <a:pt x="1665406" y="460747"/>
                </a:cubicBezTo>
                <a:cubicBezTo>
                  <a:pt x="1678360" y="470843"/>
                  <a:pt x="1691887" y="471605"/>
                  <a:pt x="1708461" y="473318"/>
                </a:cubicBezTo>
                <a:cubicBezTo>
                  <a:pt x="1731894" y="475797"/>
                  <a:pt x="1753421" y="474081"/>
                  <a:pt x="1775140" y="469891"/>
                </a:cubicBezTo>
                <a:cubicBezTo>
                  <a:pt x="1790952" y="466843"/>
                  <a:pt x="1806953" y="460557"/>
                  <a:pt x="1821051" y="452554"/>
                </a:cubicBezTo>
                <a:cubicBezTo>
                  <a:pt x="1840672" y="441314"/>
                  <a:pt x="1859535" y="436934"/>
                  <a:pt x="1878203" y="451792"/>
                </a:cubicBezTo>
                <a:cubicBezTo>
                  <a:pt x="1898396" y="467605"/>
                  <a:pt x="1921257" y="462081"/>
                  <a:pt x="1943547" y="462651"/>
                </a:cubicBezTo>
                <a:cubicBezTo>
                  <a:pt x="1953262" y="462843"/>
                  <a:pt x="1963550" y="462461"/>
                  <a:pt x="1972884" y="464937"/>
                </a:cubicBezTo>
                <a:cubicBezTo>
                  <a:pt x="1999935" y="471987"/>
                  <a:pt x="2026036" y="482655"/>
                  <a:pt x="2053469" y="487417"/>
                </a:cubicBezTo>
                <a:cubicBezTo>
                  <a:pt x="2068710" y="490084"/>
                  <a:pt x="2085664" y="485321"/>
                  <a:pt x="2101477" y="481893"/>
                </a:cubicBezTo>
                <a:cubicBezTo>
                  <a:pt x="2117479" y="478273"/>
                  <a:pt x="2133290" y="472749"/>
                  <a:pt x="2148722" y="467033"/>
                </a:cubicBezTo>
                <a:cubicBezTo>
                  <a:pt x="2159199" y="463223"/>
                  <a:pt x="2170629" y="459603"/>
                  <a:pt x="2179011" y="452744"/>
                </a:cubicBezTo>
                <a:cubicBezTo>
                  <a:pt x="2198064" y="437124"/>
                  <a:pt x="2217685" y="434455"/>
                  <a:pt x="2240165" y="442648"/>
                </a:cubicBezTo>
                <a:cubicBezTo>
                  <a:pt x="2243593" y="443982"/>
                  <a:pt x="2247594" y="443982"/>
                  <a:pt x="2251404" y="444172"/>
                </a:cubicBezTo>
                <a:cubicBezTo>
                  <a:pt x="2312370" y="448172"/>
                  <a:pt x="2373330" y="450650"/>
                  <a:pt x="2433912" y="456746"/>
                </a:cubicBezTo>
                <a:cubicBezTo>
                  <a:pt x="2458485" y="459223"/>
                  <a:pt x="2482107" y="470081"/>
                  <a:pt x="2506302" y="476939"/>
                </a:cubicBezTo>
                <a:cubicBezTo>
                  <a:pt x="2511256" y="478273"/>
                  <a:pt x="2516783" y="480369"/>
                  <a:pt x="2521735" y="479415"/>
                </a:cubicBezTo>
                <a:cubicBezTo>
                  <a:pt x="2575647" y="469891"/>
                  <a:pt x="2626132" y="483797"/>
                  <a:pt x="2675854" y="502086"/>
                </a:cubicBezTo>
                <a:cubicBezTo>
                  <a:pt x="2680996" y="503992"/>
                  <a:pt x="2687282" y="503419"/>
                  <a:pt x="2692998" y="503038"/>
                </a:cubicBezTo>
                <a:cubicBezTo>
                  <a:pt x="2709003" y="501706"/>
                  <a:pt x="2726337" y="495038"/>
                  <a:pt x="2740816" y="499037"/>
                </a:cubicBezTo>
                <a:cubicBezTo>
                  <a:pt x="2779297" y="510088"/>
                  <a:pt x="2817398" y="523423"/>
                  <a:pt x="2853596" y="540187"/>
                </a:cubicBezTo>
                <a:cubicBezTo>
                  <a:pt x="2890365" y="557142"/>
                  <a:pt x="2924464" y="571430"/>
                  <a:pt x="2966565" y="554286"/>
                </a:cubicBezTo>
                <a:cubicBezTo>
                  <a:pt x="2984472" y="547045"/>
                  <a:pt x="3008095" y="552190"/>
                  <a:pt x="3028671" y="554094"/>
                </a:cubicBezTo>
                <a:cubicBezTo>
                  <a:pt x="3043720" y="555618"/>
                  <a:pt x="3058198" y="564192"/>
                  <a:pt x="3073059" y="564192"/>
                </a:cubicBezTo>
                <a:cubicBezTo>
                  <a:pt x="3112686" y="564192"/>
                  <a:pt x="3147927" y="574288"/>
                  <a:pt x="3182219" y="594862"/>
                </a:cubicBezTo>
                <a:cubicBezTo>
                  <a:pt x="3195557" y="602863"/>
                  <a:pt x="3216322" y="597529"/>
                  <a:pt x="3233656" y="599625"/>
                </a:cubicBezTo>
                <a:cubicBezTo>
                  <a:pt x="3251947" y="602101"/>
                  <a:pt x="3270804" y="604387"/>
                  <a:pt x="3288332" y="609914"/>
                </a:cubicBezTo>
                <a:cubicBezTo>
                  <a:pt x="3333672" y="624392"/>
                  <a:pt x="3378441" y="640774"/>
                  <a:pt x="3423591" y="656015"/>
                </a:cubicBezTo>
                <a:cubicBezTo>
                  <a:pt x="3460738" y="668590"/>
                  <a:pt x="3497317" y="658683"/>
                  <a:pt x="3534084" y="653349"/>
                </a:cubicBezTo>
                <a:cubicBezTo>
                  <a:pt x="3557137" y="649919"/>
                  <a:pt x="3578662" y="641727"/>
                  <a:pt x="3604571" y="653918"/>
                </a:cubicBezTo>
                <a:cubicBezTo>
                  <a:pt x="3629338" y="665541"/>
                  <a:pt x="3660771" y="662873"/>
                  <a:pt x="3688586" y="669160"/>
                </a:cubicBezTo>
                <a:cubicBezTo>
                  <a:pt x="3712020" y="674494"/>
                  <a:pt x="3734687" y="683068"/>
                  <a:pt x="3757358" y="691450"/>
                </a:cubicBezTo>
                <a:cubicBezTo>
                  <a:pt x="3788221" y="702881"/>
                  <a:pt x="3818700" y="714881"/>
                  <a:pt x="3852421" y="709167"/>
                </a:cubicBezTo>
                <a:cubicBezTo>
                  <a:pt x="3890714" y="702689"/>
                  <a:pt x="3917001" y="727073"/>
                  <a:pt x="3947104" y="743267"/>
                </a:cubicBezTo>
                <a:cubicBezTo>
                  <a:pt x="3967869" y="754316"/>
                  <a:pt x="3990538" y="762509"/>
                  <a:pt x="4013208" y="769367"/>
                </a:cubicBezTo>
                <a:cubicBezTo>
                  <a:pt x="4043497" y="778321"/>
                  <a:pt x="4074740" y="783655"/>
                  <a:pt x="4105222" y="792417"/>
                </a:cubicBezTo>
                <a:cubicBezTo>
                  <a:pt x="4151325" y="805561"/>
                  <a:pt x="4198001" y="815850"/>
                  <a:pt x="4246006" y="808610"/>
                </a:cubicBezTo>
                <a:cubicBezTo>
                  <a:pt x="4268105" y="805372"/>
                  <a:pt x="4288682" y="805561"/>
                  <a:pt x="4310779" y="810326"/>
                </a:cubicBezTo>
                <a:cubicBezTo>
                  <a:pt x="4346974" y="818136"/>
                  <a:pt x="4384123" y="819089"/>
                  <a:pt x="4413272" y="848235"/>
                </a:cubicBezTo>
                <a:cubicBezTo>
                  <a:pt x="4423558" y="858524"/>
                  <a:pt x="4442037" y="861190"/>
                  <a:pt x="4457087" y="866524"/>
                </a:cubicBezTo>
                <a:cubicBezTo>
                  <a:pt x="4474424" y="872812"/>
                  <a:pt x="4487186" y="869572"/>
                  <a:pt x="4496523" y="851284"/>
                </a:cubicBezTo>
                <a:cubicBezTo>
                  <a:pt x="4500713" y="843093"/>
                  <a:pt x="4512715" y="835091"/>
                  <a:pt x="4522050" y="833757"/>
                </a:cubicBezTo>
                <a:cubicBezTo>
                  <a:pt x="4550055" y="829757"/>
                  <a:pt x="4575773" y="835663"/>
                  <a:pt x="4602824" y="848618"/>
                </a:cubicBezTo>
                <a:cubicBezTo>
                  <a:pt x="4628161" y="860810"/>
                  <a:pt x="4659786" y="859476"/>
                  <a:pt x="4688553" y="864238"/>
                </a:cubicBezTo>
                <a:cubicBezTo>
                  <a:pt x="4708936" y="867668"/>
                  <a:pt x="4729321" y="874716"/>
                  <a:pt x="4749895" y="874716"/>
                </a:cubicBezTo>
                <a:cubicBezTo>
                  <a:pt x="4775424" y="874716"/>
                  <a:pt x="4800761" y="868620"/>
                  <a:pt x="4826480" y="866334"/>
                </a:cubicBezTo>
                <a:cubicBezTo>
                  <a:pt x="4846482" y="864430"/>
                  <a:pt x="4866867" y="865192"/>
                  <a:pt x="4886870" y="862906"/>
                </a:cubicBezTo>
                <a:cubicBezTo>
                  <a:pt x="4903254" y="861190"/>
                  <a:pt x="4919447" y="856810"/>
                  <a:pt x="4935639" y="853190"/>
                </a:cubicBezTo>
                <a:cubicBezTo>
                  <a:pt x="4941546" y="851856"/>
                  <a:pt x="4947452" y="846711"/>
                  <a:pt x="4952784" y="847473"/>
                </a:cubicBezTo>
                <a:cubicBezTo>
                  <a:pt x="5005745" y="855666"/>
                  <a:pt x="5043847" y="819089"/>
                  <a:pt x="5088617" y="802896"/>
                </a:cubicBezTo>
                <a:cubicBezTo>
                  <a:pt x="5135672" y="785749"/>
                  <a:pt x="5181204" y="759461"/>
                  <a:pt x="5233781" y="767271"/>
                </a:cubicBezTo>
                <a:cubicBezTo>
                  <a:pt x="5265596" y="772033"/>
                  <a:pt x="5296267" y="783083"/>
                  <a:pt x="5327893" y="789752"/>
                </a:cubicBezTo>
                <a:cubicBezTo>
                  <a:pt x="5339132" y="792038"/>
                  <a:pt x="5351705" y="791656"/>
                  <a:pt x="5362946" y="789370"/>
                </a:cubicBezTo>
                <a:cubicBezTo>
                  <a:pt x="5417240" y="778891"/>
                  <a:pt x="5470771" y="777367"/>
                  <a:pt x="5524115" y="794514"/>
                </a:cubicBezTo>
                <a:cubicBezTo>
                  <a:pt x="5533257" y="797372"/>
                  <a:pt x="5542974" y="800038"/>
                  <a:pt x="5552500" y="800038"/>
                </a:cubicBezTo>
                <a:cubicBezTo>
                  <a:pt x="5604697" y="800038"/>
                  <a:pt x="5655944" y="796038"/>
                  <a:pt x="5705857" y="777367"/>
                </a:cubicBezTo>
                <a:cubicBezTo>
                  <a:pt x="5722622" y="771080"/>
                  <a:pt x="5743006" y="775081"/>
                  <a:pt x="5761485" y="773557"/>
                </a:cubicBezTo>
                <a:cubicBezTo>
                  <a:pt x="5778629" y="772224"/>
                  <a:pt x="5796156" y="771653"/>
                  <a:pt x="5812731" y="767271"/>
                </a:cubicBezTo>
                <a:cubicBezTo>
                  <a:pt x="5836925" y="760795"/>
                  <a:pt x="5859404" y="760033"/>
                  <a:pt x="5884361" y="765747"/>
                </a:cubicBezTo>
                <a:cubicBezTo>
                  <a:pt x="5908174" y="771080"/>
                  <a:pt x="5933892" y="768415"/>
                  <a:pt x="5958660" y="768605"/>
                </a:cubicBezTo>
                <a:cubicBezTo>
                  <a:pt x="5986282" y="768795"/>
                  <a:pt x="6013906" y="768984"/>
                  <a:pt x="6041528" y="768033"/>
                </a:cubicBezTo>
                <a:cubicBezTo>
                  <a:pt x="6052579" y="767653"/>
                  <a:pt x="6065151" y="760033"/>
                  <a:pt x="6074297" y="763081"/>
                </a:cubicBezTo>
                <a:cubicBezTo>
                  <a:pt x="6103824" y="773366"/>
                  <a:pt x="6133353" y="760985"/>
                  <a:pt x="6162880" y="766509"/>
                </a:cubicBezTo>
                <a:cubicBezTo>
                  <a:pt x="6177360" y="769367"/>
                  <a:pt x="6193743" y="761557"/>
                  <a:pt x="6209364" y="760795"/>
                </a:cubicBezTo>
                <a:cubicBezTo>
                  <a:pt x="6234892" y="759461"/>
                  <a:pt x="6260419" y="760033"/>
                  <a:pt x="6285948" y="759651"/>
                </a:cubicBezTo>
                <a:cubicBezTo>
                  <a:pt x="6294330" y="759461"/>
                  <a:pt x="6302523" y="758699"/>
                  <a:pt x="6310905" y="758316"/>
                </a:cubicBezTo>
                <a:cubicBezTo>
                  <a:pt x="6318335" y="757936"/>
                  <a:pt x="6326145" y="756222"/>
                  <a:pt x="6333194" y="757554"/>
                </a:cubicBezTo>
                <a:cubicBezTo>
                  <a:pt x="6358723" y="762318"/>
                  <a:pt x="6383869" y="770129"/>
                  <a:pt x="6409586" y="773177"/>
                </a:cubicBezTo>
                <a:cubicBezTo>
                  <a:pt x="6431875" y="775843"/>
                  <a:pt x="6454928" y="772224"/>
                  <a:pt x="6477407" y="774129"/>
                </a:cubicBezTo>
                <a:cubicBezTo>
                  <a:pt x="6517032" y="777367"/>
                  <a:pt x="6556657" y="783083"/>
                  <a:pt x="6596283" y="786703"/>
                </a:cubicBezTo>
                <a:cubicBezTo>
                  <a:pt x="6604857" y="787465"/>
                  <a:pt x="6613809" y="782701"/>
                  <a:pt x="6622573" y="782321"/>
                </a:cubicBezTo>
                <a:cubicBezTo>
                  <a:pt x="6650006" y="781369"/>
                  <a:pt x="6677439" y="781177"/>
                  <a:pt x="6704872" y="780607"/>
                </a:cubicBezTo>
                <a:cubicBezTo>
                  <a:pt x="6720493" y="780415"/>
                  <a:pt x="6736305" y="780987"/>
                  <a:pt x="6751738" y="779273"/>
                </a:cubicBezTo>
                <a:cubicBezTo>
                  <a:pt x="6772120" y="776987"/>
                  <a:pt x="6790599" y="773557"/>
                  <a:pt x="6809650" y="788417"/>
                </a:cubicBezTo>
                <a:cubicBezTo>
                  <a:pt x="6816984" y="794180"/>
                  <a:pt x="6824819" y="797942"/>
                  <a:pt x="6832976" y="800428"/>
                </a:cubicBezTo>
                <a:close/>
              </a:path>
            </a:pathLst>
          </a:custGeom>
          <a:blipFill dpi="0" rotWithShape="1">
            <a:blip r:embed="rId4">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6B3CC96A-E684-605F-6270-A9B075651078}"/>
              </a:ext>
            </a:extLst>
          </p:cNvPr>
          <p:cNvSpPr txBox="1"/>
          <p:nvPr/>
        </p:nvSpPr>
        <p:spPr>
          <a:xfrm>
            <a:off x="1563511" y="3882437"/>
            <a:ext cx="2743200" cy="317500"/>
          </a:xfrm>
          <a:prstGeom prst="rect">
            <a:avLst/>
          </a:prstGeom>
        </p:spPr>
        <p:txBody>
          <a:bodyPr lIns="91440" tIns="45720" rIns="91440" bIns="45720" anchor="t">
            <a:normAutofit fontScale="92500" lnSpcReduction="20000"/>
          </a:bodyPr>
          <a:lstStyle/>
          <a:p>
            <a:endParaRPr lang="en-US" dirty="0"/>
          </a:p>
        </p:txBody>
      </p:sp>
    </p:spTree>
    <p:extLst>
      <p:ext uri="{BB962C8B-B14F-4D97-AF65-F5344CB8AC3E}">
        <p14:creationId xmlns:p14="http://schemas.microsoft.com/office/powerpoint/2010/main" val="3007201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5F879AC3-D4CE-493C-ADC7-06205677F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accent1"/>
              </a:solidFill>
              <a:effectLst>
                <a:outerShdw blurRad="38100" dist="25400" dir="5400000" algn="ctr" rotWithShape="0">
                  <a:srgbClr val="6E747A">
                    <a:alpha val="43000"/>
                  </a:srgbClr>
                </a:outerShdw>
              </a:effectLst>
            </a:endParaRPr>
          </a:p>
        </p:txBody>
      </p:sp>
      <p:sp>
        <p:nvSpPr>
          <p:cNvPr id="13" name="Freeform: Shape 12">
            <a:extLst>
              <a:ext uri="{FF2B5EF4-FFF2-40B4-BE49-F238E27FC236}">
                <a16:creationId xmlns:a16="http://schemas.microsoft.com/office/drawing/2014/main" id="{736F0DFD-0954-464F-BF12-DD2E6F6E03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983504" cy="6858000"/>
          </a:xfrm>
          <a:custGeom>
            <a:avLst/>
            <a:gdLst>
              <a:gd name="connsiteX0" fmla="*/ 0 w 1983504"/>
              <a:gd name="connsiteY0" fmla="*/ 0 h 6858000"/>
              <a:gd name="connsiteX1" fmla="*/ 1376658 w 1983504"/>
              <a:gd name="connsiteY1" fmla="*/ 0 h 6858000"/>
              <a:gd name="connsiteX2" fmla="*/ 1690650 w 1983504"/>
              <a:gd name="connsiteY2" fmla="*/ 110269 h 6858000"/>
              <a:gd name="connsiteX3" fmla="*/ 1645361 w 1983504"/>
              <a:gd name="connsiteY3" fmla="*/ 135168 h 6858000"/>
              <a:gd name="connsiteX4" fmla="*/ 1373640 w 1983504"/>
              <a:gd name="connsiteY4" fmla="*/ 71141 h 6858000"/>
              <a:gd name="connsiteX5" fmla="*/ 1319295 w 1983504"/>
              <a:gd name="connsiteY5" fmla="*/ 88927 h 6858000"/>
              <a:gd name="connsiteX6" fmla="*/ 1346468 w 1983504"/>
              <a:gd name="connsiteY6" fmla="*/ 163625 h 6858000"/>
              <a:gd name="connsiteX7" fmla="*/ 1464213 w 1983504"/>
              <a:gd name="connsiteY7" fmla="*/ 192082 h 6858000"/>
              <a:gd name="connsiteX8" fmla="*/ 1648381 w 1983504"/>
              <a:gd name="connsiteY8" fmla="*/ 373491 h 6858000"/>
              <a:gd name="connsiteX9" fmla="*/ 1370620 w 1983504"/>
              <a:gd name="connsiteY9" fmla="*/ 352148 h 6858000"/>
              <a:gd name="connsiteX10" fmla="*/ 1322314 w 1983504"/>
              <a:gd name="connsiteY10" fmla="*/ 394834 h 6858000"/>
              <a:gd name="connsiteX11" fmla="*/ 1304199 w 1983504"/>
              <a:gd name="connsiteY11" fmla="*/ 451747 h 6858000"/>
              <a:gd name="connsiteX12" fmla="*/ 1222682 w 1983504"/>
              <a:gd name="connsiteY12" fmla="*/ 359262 h 6858000"/>
              <a:gd name="connsiteX13" fmla="*/ 1153242 w 1983504"/>
              <a:gd name="connsiteY13" fmla="*/ 334364 h 6858000"/>
              <a:gd name="connsiteX14" fmla="*/ 1132108 w 1983504"/>
              <a:gd name="connsiteY14" fmla="*/ 416176 h 6858000"/>
              <a:gd name="connsiteX15" fmla="*/ 1195509 w 1983504"/>
              <a:gd name="connsiteY15" fmla="*/ 505101 h 6858000"/>
              <a:gd name="connsiteX16" fmla="*/ 1364582 w 1983504"/>
              <a:gd name="connsiteY16" fmla="*/ 558458 h 6858000"/>
              <a:gd name="connsiteX17" fmla="*/ 1183434 w 1983504"/>
              <a:gd name="connsiteY17" fmla="*/ 558458 h 6858000"/>
              <a:gd name="connsiteX18" fmla="*/ 975114 w 1983504"/>
              <a:gd name="connsiteY18" fmla="*/ 522887 h 6858000"/>
              <a:gd name="connsiteX19" fmla="*/ 754716 w 1983504"/>
              <a:gd name="connsiteY19" fmla="*/ 533558 h 6858000"/>
              <a:gd name="connsiteX20" fmla="*/ 546395 w 1983504"/>
              <a:gd name="connsiteY20" fmla="*/ 462417 h 6858000"/>
              <a:gd name="connsiteX21" fmla="*/ 335056 w 1983504"/>
              <a:gd name="connsiteY21" fmla="*/ 465975 h 6858000"/>
              <a:gd name="connsiteX22" fmla="*/ 1270988 w 1983504"/>
              <a:gd name="connsiteY22" fmla="*/ 910606 h 6858000"/>
              <a:gd name="connsiteX23" fmla="*/ 1225701 w 1983504"/>
              <a:gd name="connsiteY23" fmla="*/ 921277 h 6858000"/>
              <a:gd name="connsiteX24" fmla="*/ 1165318 w 1983504"/>
              <a:gd name="connsiteY24" fmla="*/ 949734 h 6858000"/>
              <a:gd name="connsiteX25" fmla="*/ 1210606 w 1983504"/>
              <a:gd name="connsiteY25" fmla="*/ 1006647 h 6858000"/>
              <a:gd name="connsiteX26" fmla="*/ 1455156 w 1983504"/>
              <a:gd name="connsiteY26" fmla="*/ 1113358 h 6858000"/>
              <a:gd name="connsiteX27" fmla="*/ 1515538 w 1983504"/>
              <a:gd name="connsiteY27" fmla="*/ 1220069 h 6858000"/>
              <a:gd name="connsiteX28" fmla="*/ 1440060 w 1983504"/>
              <a:gd name="connsiteY28" fmla="*/ 1209399 h 6858000"/>
              <a:gd name="connsiteX29" fmla="*/ 1373640 w 1983504"/>
              <a:gd name="connsiteY29" fmla="*/ 1230741 h 6858000"/>
              <a:gd name="connsiteX30" fmla="*/ 1400810 w 1983504"/>
              <a:gd name="connsiteY30" fmla="*/ 1365909 h 6858000"/>
              <a:gd name="connsiteX31" fmla="*/ 1748012 w 1983504"/>
              <a:gd name="connsiteY31" fmla="*/ 1540204 h 6858000"/>
              <a:gd name="connsiteX32" fmla="*/ 1778203 w 1983504"/>
              <a:gd name="connsiteY32" fmla="*/ 1597117 h 6858000"/>
              <a:gd name="connsiteX33" fmla="*/ 1735936 w 1983504"/>
              <a:gd name="connsiteY33" fmla="*/ 1636245 h 6858000"/>
              <a:gd name="connsiteX34" fmla="*/ 1624228 w 1983504"/>
              <a:gd name="connsiteY34" fmla="*/ 1657587 h 6858000"/>
              <a:gd name="connsiteX35" fmla="*/ 1781223 w 1983504"/>
              <a:gd name="connsiteY35" fmla="*/ 1849668 h 6858000"/>
              <a:gd name="connsiteX36" fmla="*/ 1838587 w 1983504"/>
              <a:gd name="connsiteY36" fmla="*/ 1903025 h 6858000"/>
              <a:gd name="connsiteX37" fmla="*/ 1938218 w 1983504"/>
              <a:gd name="connsiteY37" fmla="*/ 1984836 h 6858000"/>
              <a:gd name="connsiteX38" fmla="*/ 1938218 w 1983504"/>
              <a:gd name="connsiteY38" fmla="*/ 2013292 h 6858000"/>
              <a:gd name="connsiteX39" fmla="*/ 1805376 w 1983504"/>
              <a:gd name="connsiteY39" fmla="*/ 2102219 h 6858000"/>
              <a:gd name="connsiteX40" fmla="*/ 1563844 w 1983504"/>
              <a:gd name="connsiteY40" fmla="*/ 2077320 h 6858000"/>
              <a:gd name="connsiteX41" fmla="*/ 1920104 w 1983504"/>
              <a:gd name="connsiteY41" fmla="*/ 2208931 h 6858000"/>
              <a:gd name="connsiteX42" fmla="*/ 766792 w 1983504"/>
              <a:gd name="connsiteY42" fmla="*/ 1892353 h 6858000"/>
              <a:gd name="connsiteX43" fmla="*/ 839252 w 1983504"/>
              <a:gd name="connsiteY43" fmla="*/ 1974165 h 6858000"/>
              <a:gd name="connsiteX44" fmla="*/ 1243816 w 1983504"/>
              <a:gd name="connsiteY44" fmla="*/ 2191146 h 6858000"/>
              <a:gd name="connsiteX45" fmla="*/ 1358543 w 1983504"/>
              <a:gd name="connsiteY45" fmla="*/ 2326314 h 6858000"/>
              <a:gd name="connsiteX46" fmla="*/ 1479310 w 1983504"/>
              <a:gd name="connsiteY46" fmla="*/ 2401012 h 6858000"/>
              <a:gd name="connsiteX47" fmla="*/ 1648381 w 1983504"/>
              <a:gd name="connsiteY47" fmla="*/ 2401012 h 6858000"/>
              <a:gd name="connsiteX48" fmla="*/ 1769146 w 1983504"/>
              <a:gd name="connsiteY48" fmla="*/ 2518395 h 6858000"/>
              <a:gd name="connsiteX49" fmla="*/ 1645361 w 1983504"/>
              <a:gd name="connsiteY49" fmla="*/ 2543294 h 6858000"/>
              <a:gd name="connsiteX50" fmla="*/ 1500444 w 1983504"/>
              <a:gd name="connsiteY50" fmla="*/ 2525509 h 6858000"/>
              <a:gd name="connsiteX51" fmla="*/ 1337410 w 1983504"/>
              <a:gd name="connsiteY51" fmla="*/ 2564636 h 6858000"/>
              <a:gd name="connsiteX52" fmla="*/ 1186452 w 1983504"/>
              <a:gd name="connsiteY52" fmla="*/ 2532623 h 6858000"/>
              <a:gd name="connsiteX53" fmla="*/ 1005304 w 1983504"/>
              <a:gd name="connsiteY53" fmla="*/ 2553965 h 6858000"/>
              <a:gd name="connsiteX54" fmla="*/ 947940 w 1983504"/>
              <a:gd name="connsiteY54" fmla="*/ 2692689 h 6858000"/>
              <a:gd name="connsiteX55" fmla="*/ 929826 w 1983504"/>
              <a:gd name="connsiteY55" fmla="*/ 2703362 h 6858000"/>
              <a:gd name="connsiteX56" fmla="*/ 594701 w 1983504"/>
              <a:gd name="connsiteY56" fmla="*/ 2923898 h 6858000"/>
              <a:gd name="connsiteX57" fmla="*/ 501108 w 1983504"/>
              <a:gd name="connsiteY57" fmla="*/ 2941684 h 6858000"/>
              <a:gd name="connsiteX58" fmla="*/ 1053610 w 1983504"/>
              <a:gd name="connsiteY58" fmla="*/ 3329402 h 6858000"/>
              <a:gd name="connsiteX59" fmla="*/ 682256 w 1983504"/>
              <a:gd name="connsiteY59" fmla="*/ 3229805 h 6858000"/>
              <a:gd name="connsiteX60" fmla="*/ 630932 w 1983504"/>
              <a:gd name="connsiteY60" fmla="*/ 3393429 h 6858000"/>
              <a:gd name="connsiteX61" fmla="*/ 806041 w 1983504"/>
              <a:gd name="connsiteY61" fmla="*/ 3539269 h 6858000"/>
              <a:gd name="connsiteX62" fmla="*/ 869444 w 1983504"/>
              <a:gd name="connsiteY62" fmla="*/ 3827390 h 6858000"/>
              <a:gd name="connsiteX63" fmla="*/ 839252 w 1983504"/>
              <a:gd name="connsiteY63" fmla="*/ 4090612 h 6858000"/>
              <a:gd name="connsiteX64" fmla="*/ 763774 w 1983504"/>
              <a:gd name="connsiteY64" fmla="*/ 4172424 h 6858000"/>
              <a:gd name="connsiteX65" fmla="*/ 655085 w 1983504"/>
              <a:gd name="connsiteY65" fmla="*/ 4321821 h 6858000"/>
              <a:gd name="connsiteX66" fmla="*/ 588662 w 1983504"/>
              <a:gd name="connsiteY66" fmla="*/ 4414305 h 6858000"/>
              <a:gd name="connsiteX67" fmla="*/ 356189 w 1983504"/>
              <a:gd name="connsiteY67" fmla="*/ 4378734 h 6858000"/>
              <a:gd name="connsiteX68" fmla="*/ 667160 w 1983504"/>
              <a:gd name="connsiteY68" fmla="*/ 4613499 h 6858000"/>
              <a:gd name="connsiteX69" fmla="*/ 416573 w 1983504"/>
              <a:gd name="connsiteY69" fmla="*/ 4585042 h 6858000"/>
              <a:gd name="connsiteX70" fmla="*/ 335056 w 1983504"/>
              <a:gd name="connsiteY70" fmla="*/ 4602828 h 6858000"/>
              <a:gd name="connsiteX71" fmla="*/ 380342 w 1983504"/>
              <a:gd name="connsiteY71" fmla="*/ 4677526 h 6858000"/>
              <a:gd name="connsiteX72" fmla="*/ 564510 w 1983504"/>
              <a:gd name="connsiteY72" fmla="*/ 4805580 h 6858000"/>
              <a:gd name="connsiteX73" fmla="*/ 944922 w 1983504"/>
              <a:gd name="connsiteY73" fmla="*/ 5154171 h 6858000"/>
              <a:gd name="connsiteX74" fmla="*/ 576586 w 1983504"/>
              <a:gd name="connsiteY74" fmla="*/ 4994104 h 6858000"/>
              <a:gd name="connsiteX75" fmla="*/ 963036 w 1983504"/>
              <a:gd name="connsiteY75" fmla="*/ 5353367 h 6858000"/>
              <a:gd name="connsiteX76" fmla="*/ 1047572 w 1983504"/>
              <a:gd name="connsiteY76" fmla="*/ 5474306 h 6858000"/>
              <a:gd name="connsiteX77" fmla="*/ 1222682 w 1983504"/>
              <a:gd name="connsiteY77" fmla="*/ 5769542 h 6858000"/>
              <a:gd name="connsiteX78" fmla="*/ 1213626 w 1983504"/>
              <a:gd name="connsiteY78" fmla="*/ 5801555 h 6858000"/>
              <a:gd name="connsiteX79" fmla="*/ 1014361 w 1983504"/>
              <a:gd name="connsiteY79" fmla="*/ 5755314 h 6858000"/>
              <a:gd name="connsiteX80" fmla="*/ 1274008 w 1983504"/>
              <a:gd name="connsiteY80" fmla="*/ 6004307 h 6858000"/>
              <a:gd name="connsiteX81" fmla="*/ 1542711 w 1983504"/>
              <a:gd name="connsiteY81" fmla="*/ 6196388 h 6858000"/>
              <a:gd name="connsiteX82" fmla="*/ 1352504 w 1983504"/>
              <a:gd name="connsiteY82" fmla="*/ 6167932 h 6858000"/>
              <a:gd name="connsiteX83" fmla="*/ 1089840 w 1983504"/>
              <a:gd name="connsiteY83" fmla="*/ 6057663 h 6858000"/>
              <a:gd name="connsiteX84" fmla="*/ 999266 w 1983504"/>
              <a:gd name="connsiteY84" fmla="*/ 6100347 h 6858000"/>
              <a:gd name="connsiteX85" fmla="*/ 1246836 w 1983504"/>
              <a:gd name="connsiteY85" fmla="*/ 6281757 h 6858000"/>
              <a:gd name="connsiteX86" fmla="*/ 1388735 w 1983504"/>
              <a:gd name="connsiteY86" fmla="*/ 6367127 h 6858000"/>
              <a:gd name="connsiteX87" fmla="*/ 1446099 w 1983504"/>
              <a:gd name="connsiteY87" fmla="*/ 6431153 h 6858000"/>
              <a:gd name="connsiteX88" fmla="*/ 1609132 w 1983504"/>
              <a:gd name="connsiteY88" fmla="*/ 6658805 h 6858000"/>
              <a:gd name="connsiteX89" fmla="*/ 1983504 w 1983504"/>
              <a:gd name="connsiteY89" fmla="*/ 6858000 h 6858000"/>
              <a:gd name="connsiteX90" fmla="*/ 0 w 1983504"/>
              <a:gd name="connsiteY9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1983504" h="6858000">
                <a:moveTo>
                  <a:pt x="0" y="0"/>
                </a:moveTo>
                <a:lnTo>
                  <a:pt x="1376658" y="0"/>
                </a:lnTo>
                <a:cubicBezTo>
                  <a:pt x="1482328" y="35571"/>
                  <a:pt x="1584980" y="78255"/>
                  <a:pt x="1690650" y="110269"/>
                </a:cubicBezTo>
                <a:cubicBezTo>
                  <a:pt x="1675553" y="145839"/>
                  <a:pt x="1660458" y="138725"/>
                  <a:pt x="1645361" y="135168"/>
                </a:cubicBezTo>
                <a:cubicBezTo>
                  <a:pt x="1554788" y="120941"/>
                  <a:pt x="1461194" y="110269"/>
                  <a:pt x="1373640" y="71141"/>
                </a:cubicBezTo>
                <a:cubicBezTo>
                  <a:pt x="1352504" y="64027"/>
                  <a:pt x="1328352" y="64027"/>
                  <a:pt x="1319295" y="88927"/>
                </a:cubicBezTo>
                <a:cubicBezTo>
                  <a:pt x="1304199" y="124497"/>
                  <a:pt x="1325332" y="145839"/>
                  <a:pt x="1346468" y="163625"/>
                </a:cubicBezTo>
                <a:cubicBezTo>
                  <a:pt x="1382696" y="195638"/>
                  <a:pt x="1424964" y="188525"/>
                  <a:pt x="1464213" y="192082"/>
                </a:cubicBezTo>
                <a:cubicBezTo>
                  <a:pt x="1572902" y="209867"/>
                  <a:pt x="1624228" y="259665"/>
                  <a:pt x="1648381" y="373491"/>
                </a:cubicBezTo>
                <a:cubicBezTo>
                  <a:pt x="1554788" y="327250"/>
                  <a:pt x="1461194" y="384162"/>
                  <a:pt x="1370620" y="352148"/>
                </a:cubicBezTo>
                <a:cubicBezTo>
                  <a:pt x="1346468" y="345034"/>
                  <a:pt x="1310237" y="355706"/>
                  <a:pt x="1322314" y="394834"/>
                </a:cubicBezTo>
                <a:cubicBezTo>
                  <a:pt x="1334390" y="430405"/>
                  <a:pt x="1373640" y="458860"/>
                  <a:pt x="1304199" y="451747"/>
                </a:cubicBezTo>
                <a:cubicBezTo>
                  <a:pt x="1252873" y="448189"/>
                  <a:pt x="1237778" y="405504"/>
                  <a:pt x="1222682" y="359262"/>
                </a:cubicBezTo>
                <a:cubicBezTo>
                  <a:pt x="1210606" y="334364"/>
                  <a:pt x="1177395" y="320135"/>
                  <a:pt x="1153242" y="334364"/>
                </a:cubicBezTo>
                <a:cubicBezTo>
                  <a:pt x="1123051" y="348592"/>
                  <a:pt x="1132108" y="387720"/>
                  <a:pt x="1132108" y="416176"/>
                </a:cubicBezTo>
                <a:cubicBezTo>
                  <a:pt x="1129088" y="469532"/>
                  <a:pt x="1153242" y="494431"/>
                  <a:pt x="1195509" y="505101"/>
                </a:cubicBezTo>
                <a:cubicBezTo>
                  <a:pt x="1246836" y="519330"/>
                  <a:pt x="1298160" y="537116"/>
                  <a:pt x="1364582" y="558458"/>
                </a:cubicBezTo>
                <a:cubicBezTo>
                  <a:pt x="1292122" y="594028"/>
                  <a:pt x="1237778" y="586915"/>
                  <a:pt x="1183434" y="558458"/>
                </a:cubicBezTo>
                <a:cubicBezTo>
                  <a:pt x="1117012" y="526444"/>
                  <a:pt x="1029458" y="483759"/>
                  <a:pt x="975114" y="522887"/>
                </a:cubicBezTo>
                <a:cubicBezTo>
                  <a:pt x="893597" y="579800"/>
                  <a:pt x="827176" y="544229"/>
                  <a:pt x="754716" y="533558"/>
                </a:cubicBezTo>
                <a:cubicBezTo>
                  <a:pt x="603758" y="512216"/>
                  <a:pt x="697352" y="480203"/>
                  <a:pt x="546395" y="462417"/>
                </a:cubicBezTo>
                <a:cubicBezTo>
                  <a:pt x="486012" y="455303"/>
                  <a:pt x="422610" y="426847"/>
                  <a:pt x="335056" y="465975"/>
                </a:cubicBezTo>
                <a:cubicBezTo>
                  <a:pt x="730563" y="672284"/>
                  <a:pt x="917750" y="658055"/>
                  <a:pt x="1270988" y="910606"/>
                </a:cubicBezTo>
                <a:cubicBezTo>
                  <a:pt x="1255893" y="935506"/>
                  <a:pt x="1240798" y="924835"/>
                  <a:pt x="1225701" y="921277"/>
                </a:cubicBezTo>
                <a:cubicBezTo>
                  <a:pt x="1201548" y="917720"/>
                  <a:pt x="1171356" y="903491"/>
                  <a:pt x="1165318" y="949734"/>
                </a:cubicBezTo>
                <a:cubicBezTo>
                  <a:pt x="1162298" y="985305"/>
                  <a:pt x="1180415" y="1003089"/>
                  <a:pt x="1210606" y="1006647"/>
                </a:cubicBezTo>
                <a:cubicBezTo>
                  <a:pt x="1298160" y="1020875"/>
                  <a:pt x="1376658" y="1070674"/>
                  <a:pt x="1455156" y="1113358"/>
                </a:cubicBezTo>
                <a:cubicBezTo>
                  <a:pt x="1491385" y="1131144"/>
                  <a:pt x="1530634" y="1156043"/>
                  <a:pt x="1515538" y="1220069"/>
                </a:cubicBezTo>
                <a:cubicBezTo>
                  <a:pt x="1485348" y="1237855"/>
                  <a:pt x="1464213" y="1212955"/>
                  <a:pt x="1440060" y="1209399"/>
                </a:cubicBezTo>
                <a:cubicBezTo>
                  <a:pt x="1415907" y="1205842"/>
                  <a:pt x="1358543" y="1220069"/>
                  <a:pt x="1373640" y="1230741"/>
                </a:cubicBezTo>
                <a:cubicBezTo>
                  <a:pt x="1443080" y="1269868"/>
                  <a:pt x="1316276" y="1365909"/>
                  <a:pt x="1400810" y="1365909"/>
                </a:cubicBezTo>
                <a:cubicBezTo>
                  <a:pt x="1539691" y="1365909"/>
                  <a:pt x="1615170" y="1536647"/>
                  <a:pt x="1748012" y="1540204"/>
                </a:cubicBezTo>
                <a:cubicBezTo>
                  <a:pt x="1769146" y="1540204"/>
                  <a:pt x="1778203" y="1572219"/>
                  <a:pt x="1778203" y="1597117"/>
                </a:cubicBezTo>
                <a:cubicBezTo>
                  <a:pt x="1778203" y="1629132"/>
                  <a:pt x="1757070" y="1632688"/>
                  <a:pt x="1735936" y="1636245"/>
                </a:cubicBezTo>
                <a:cubicBezTo>
                  <a:pt x="1702725" y="1639802"/>
                  <a:pt x="1666496" y="1597117"/>
                  <a:pt x="1624228" y="1657587"/>
                </a:cubicBezTo>
                <a:cubicBezTo>
                  <a:pt x="1702725" y="1693158"/>
                  <a:pt x="1784242" y="1728729"/>
                  <a:pt x="1781223" y="1849668"/>
                </a:cubicBezTo>
                <a:cubicBezTo>
                  <a:pt x="1781223" y="1881683"/>
                  <a:pt x="1814434" y="1895910"/>
                  <a:pt x="1838587" y="1903025"/>
                </a:cubicBezTo>
                <a:cubicBezTo>
                  <a:pt x="1880854" y="1917252"/>
                  <a:pt x="1914065" y="1938595"/>
                  <a:pt x="1938218" y="1984836"/>
                </a:cubicBezTo>
                <a:cubicBezTo>
                  <a:pt x="1938218" y="1995507"/>
                  <a:pt x="1938218" y="2002622"/>
                  <a:pt x="1938218" y="2013292"/>
                </a:cubicBezTo>
                <a:cubicBezTo>
                  <a:pt x="1932180" y="2123562"/>
                  <a:pt x="1871798" y="2120004"/>
                  <a:pt x="1805376" y="2102219"/>
                </a:cubicBezTo>
                <a:cubicBezTo>
                  <a:pt x="1726878" y="2080877"/>
                  <a:pt x="1648381" y="2038192"/>
                  <a:pt x="1563844" y="2077320"/>
                </a:cubicBezTo>
                <a:cubicBezTo>
                  <a:pt x="1681592" y="2130676"/>
                  <a:pt x="1811414" y="2134233"/>
                  <a:pt x="1920104" y="2208931"/>
                </a:cubicBezTo>
                <a:cubicBezTo>
                  <a:pt x="1515538" y="2223159"/>
                  <a:pt x="1159280" y="1984836"/>
                  <a:pt x="766792" y="1892353"/>
                </a:cubicBezTo>
                <a:cubicBezTo>
                  <a:pt x="778869" y="1952823"/>
                  <a:pt x="812080" y="1967051"/>
                  <a:pt x="839252" y="1974165"/>
                </a:cubicBezTo>
                <a:cubicBezTo>
                  <a:pt x="984170" y="2020407"/>
                  <a:pt x="1110974" y="2112891"/>
                  <a:pt x="1243816" y="2191146"/>
                </a:cubicBezTo>
                <a:cubicBezTo>
                  <a:pt x="1298160" y="2223159"/>
                  <a:pt x="1337410" y="2258731"/>
                  <a:pt x="1358543" y="2326314"/>
                </a:cubicBezTo>
                <a:cubicBezTo>
                  <a:pt x="1376658" y="2390340"/>
                  <a:pt x="1412888" y="2418796"/>
                  <a:pt x="1479310" y="2401012"/>
                </a:cubicBezTo>
                <a:cubicBezTo>
                  <a:pt x="1533654" y="2386784"/>
                  <a:pt x="1591018" y="2393898"/>
                  <a:pt x="1648381" y="2401012"/>
                </a:cubicBezTo>
                <a:cubicBezTo>
                  <a:pt x="1711782" y="2408126"/>
                  <a:pt x="1784242" y="2479267"/>
                  <a:pt x="1769146" y="2518395"/>
                </a:cubicBezTo>
                <a:cubicBezTo>
                  <a:pt x="1738956" y="2582422"/>
                  <a:pt x="1687630" y="2550408"/>
                  <a:pt x="1645361" y="2543294"/>
                </a:cubicBezTo>
                <a:cubicBezTo>
                  <a:pt x="1594036" y="2536181"/>
                  <a:pt x="1500444" y="2518395"/>
                  <a:pt x="1500444" y="2525509"/>
                </a:cubicBezTo>
                <a:cubicBezTo>
                  <a:pt x="1467232" y="2685576"/>
                  <a:pt x="1391754" y="2564636"/>
                  <a:pt x="1337410" y="2564636"/>
                </a:cubicBezTo>
                <a:cubicBezTo>
                  <a:pt x="1286084" y="2564636"/>
                  <a:pt x="1234759" y="2546851"/>
                  <a:pt x="1186452" y="2532623"/>
                </a:cubicBezTo>
                <a:cubicBezTo>
                  <a:pt x="1123051" y="2514837"/>
                  <a:pt x="1065688" y="2546851"/>
                  <a:pt x="1005304" y="2553965"/>
                </a:cubicBezTo>
                <a:cubicBezTo>
                  <a:pt x="950960" y="2561080"/>
                  <a:pt x="981150" y="2653563"/>
                  <a:pt x="947940" y="2692689"/>
                </a:cubicBezTo>
                <a:cubicBezTo>
                  <a:pt x="941903" y="2703362"/>
                  <a:pt x="935864" y="2703362"/>
                  <a:pt x="929826" y="2703362"/>
                </a:cubicBezTo>
                <a:cubicBezTo>
                  <a:pt x="911711" y="2980812"/>
                  <a:pt x="594701" y="2913227"/>
                  <a:pt x="594701" y="2923898"/>
                </a:cubicBezTo>
                <a:cubicBezTo>
                  <a:pt x="567529" y="2941684"/>
                  <a:pt x="534318" y="2899000"/>
                  <a:pt x="501108" y="2941684"/>
                </a:cubicBezTo>
                <a:cubicBezTo>
                  <a:pt x="643007" y="3137322"/>
                  <a:pt x="860386" y="3183563"/>
                  <a:pt x="1053610" y="3329402"/>
                </a:cubicBezTo>
                <a:cubicBezTo>
                  <a:pt x="893597" y="3379202"/>
                  <a:pt x="800002" y="3208463"/>
                  <a:pt x="682256" y="3229805"/>
                </a:cubicBezTo>
                <a:cubicBezTo>
                  <a:pt x="624893" y="3283162"/>
                  <a:pt x="796984" y="3368530"/>
                  <a:pt x="630932" y="3393429"/>
                </a:cubicBezTo>
                <a:cubicBezTo>
                  <a:pt x="703390" y="3439672"/>
                  <a:pt x="754716" y="3485914"/>
                  <a:pt x="806041" y="3539269"/>
                </a:cubicBezTo>
                <a:cubicBezTo>
                  <a:pt x="893597" y="3635309"/>
                  <a:pt x="911711" y="3699337"/>
                  <a:pt x="869444" y="3827390"/>
                </a:cubicBezTo>
                <a:cubicBezTo>
                  <a:pt x="842270" y="3912759"/>
                  <a:pt x="803022" y="3991015"/>
                  <a:pt x="839252" y="4090612"/>
                </a:cubicBezTo>
                <a:cubicBezTo>
                  <a:pt x="863405" y="4158196"/>
                  <a:pt x="854347" y="4204438"/>
                  <a:pt x="763774" y="4172424"/>
                </a:cubicBezTo>
                <a:cubicBezTo>
                  <a:pt x="667160" y="4140411"/>
                  <a:pt x="630932" y="4200882"/>
                  <a:pt x="655085" y="4321821"/>
                </a:cubicBezTo>
                <a:cubicBezTo>
                  <a:pt x="670179" y="4400076"/>
                  <a:pt x="655085" y="4424975"/>
                  <a:pt x="588662" y="4414305"/>
                </a:cubicBezTo>
                <a:cubicBezTo>
                  <a:pt x="516204" y="4403633"/>
                  <a:pt x="446764" y="4353835"/>
                  <a:pt x="356189" y="4378734"/>
                </a:cubicBezTo>
                <a:cubicBezTo>
                  <a:pt x="428648" y="4521016"/>
                  <a:pt x="582626" y="4478331"/>
                  <a:pt x="667160" y="4613499"/>
                </a:cubicBezTo>
                <a:cubicBezTo>
                  <a:pt x="567529" y="4613499"/>
                  <a:pt x="489031" y="4613499"/>
                  <a:pt x="416573" y="4585042"/>
                </a:cubicBezTo>
                <a:cubicBezTo>
                  <a:pt x="386381" y="4574373"/>
                  <a:pt x="353170" y="4560144"/>
                  <a:pt x="335056" y="4602828"/>
                </a:cubicBezTo>
                <a:cubicBezTo>
                  <a:pt x="313920" y="4652628"/>
                  <a:pt x="356189" y="4670412"/>
                  <a:pt x="380342" y="4677526"/>
                </a:cubicBezTo>
                <a:cubicBezTo>
                  <a:pt x="449784" y="4702425"/>
                  <a:pt x="504126" y="4759339"/>
                  <a:pt x="564510" y="4805580"/>
                </a:cubicBezTo>
                <a:cubicBezTo>
                  <a:pt x="694332" y="4905177"/>
                  <a:pt x="836233" y="4990547"/>
                  <a:pt x="944922" y="5154171"/>
                </a:cubicBezTo>
                <a:cubicBezTo>
                  <a:pt x="809060" y="5111487"/>
                  <a:pt x="706410" y="5011889"/>
                  <a:pt x="576586" y="4994104"/>
                </a:cubicBezTo>
                <a:cubicBezTo>
                  <a:pt x="688296" y="5143500"/>
                  <a:pt x="830194" y="5243097"/>
                  <a:pt x="963036" y="5353367"/>
                </a:cubicBezTo>
                <a:cubicBezTo>
                  <a:pt x="1002286" y="5385379"/>
                  <a:pt x="1041534" y="5406721"/>
                  <a:pt x="1047572" y="5474306"/>
                </a:cubicBezTo>
                <a:cubicBezTo>
                  <a:pt x="1065688" y="5605917"/>
                  <a:pt x="1113992" y="5712629"/>
                  <a:pt x="1222682" y="5769542"/>
                </a:cubicBezTo>
                <a:cubicBezTo>
                  <a:pt x="1222682" y="5769542"/>
                  <a:pt x="1216644" y="5790884"/>
                  <a:pt x="1213626" y="5801555"/>
                </a:cubicBezTo>
                <a:cubicBezTo>
                  <a:pt x="1147203" y="5805112"/>
                  <a:pt x="1095878" y="5726858"/>
                  <a:pt x="1014361" y="5755314"/>
                </a:cubicBezTo>
                <a:cubicBezTo>
                  <a:pt x="1095878" y="5862025"/>
                  <a:pt x="1162298" y="5954508"/>
                  <a:pt x="1274008" y="6004307"/>
                </a:cubicBezTo>
                <a:cubicBezTo>
                  <a:pt x="1364582" y="6043434"/>
                  <a:pt x="1476290" y="6068335"/>
                  <a:pt x="1542711" y="6196388"/>
                </a:cubicBezTo>
                <a:cubicBezTo>
                  <a:pt x="1467232" y="6221287"/>
                  <a:pt x="1409868" y="6189274"/>
                  <a:pt x="1352504" y="6167932"/>
                </a:cubicBezTo>
                <a:cubicBezTo>
                  <a:pt x="1264950" y="6132361"/>
                  <a:pt x="1177395" y="6093234"/>
                  <a:pt x="1089840" y="6057663"/>
                </a:cubicBezTo>
                <a:cubicBezTo>
                  <a:pt x="1056628" y="6043434"/>
                  <a:pt x="1020400" y="6036320"/>
                  <a:pt x="999266" y="6100347"/>
                </a:cubicBezTo>
                <a:cubicBezTo>
                  <a:pt x="1110974" y="6114575"/>
                  <a:pt x="1177395" y="6199945"/>
                  <a:pt x="1246836" y="6281757"/>
                </a:cubicBezTo>
                <a:cubicBezTo>
                  <a:pt x="1286084" y="6327999"/>
                  <a:pt x="1319295" y="6388469"/>
                  <a:pt x="1388735" y="6367127"/>
                </a:cubicBezTo>
                <a:cubicBezTo>
                  <a:pt x="1424964" y="6356456"/>
                  <a:pt x="1449118" y="6388469"/>
                  <a:pt x="1446099" y="6431153"/>
                </a:cubicBezTo>
                <a:cubicBezTo>
                  <a:pt x="1431002" y="6580550"/>
                  <a:pt x="1518558" y="6630349"/>
                  <a:pt x="1609132" y="6658805"/>
                </a:cubicBezTo>
                <a:cubicBezTo>
                  <a:pt x="1741974" y="6701489"/>
                  <a:pt x="1859720" y="6786859"/>
                  <a:pt x="1983504" y="6858000"/>
                </a:cubicBezTo>
                <a:lnTo>
                  <a:pt x="0" y="6858000"/>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4" name="Text 1">
            <a:extLst>
              <a:ext uri="{FF2B5EF4-FFF2-40B4-BE49-F238E27FC236}">
                <a16:creationId xmlns:a16="http://schemas.microsoft.com/office/drawing/2014/main" id="{6960A209-CF75-CD28-6EE1-0D4A87159973}"/>
              </a:ext>
            </a:extLst>
          </p:cNvPr>
          <p:cNvSpPr/>
          <p:nvPr/>
        </p:nvSpPr>
        <p:spPr>
          <a:xfrm>
            <a:off x="0" y="239660"/>
            <a:ext cx="4443889" cy="694373"/>
          </a:xfrm>
          <a:prstGeom prst="rect">
            <a:avLst/>
          </a:prstGeom>
          <a:noFill/>
          <a:ln/>
        </p:spPr>
        <p:txBody>
          <a:bodyPr wrap="none" rtlCol="0" anchor="t"/>
          <a:lstStyle/>
          <a:p>
            <a:pPr marL="0" indent="0" algn="ctr">
              <a:lnSpc>
                <a:spcPts val="5468"/>
              </a:lnSpc>
              <a:buNone/>
            </a:pPr>
            <a:r>
              <a:rPr lang="en-US" sz="3600" dirty="0">
                <a:solidFill>
                  <a:srgbClr val="00002E"/>
                </a:solidFill>
              </a:rPr>
              <a:t>Survey - 1</a:t>
            </a:r>
          </a:p>
          <a:p>
            <a:pPr marL="0" indent="0" algn="ctr">
              <a:lnSpc>
                <a:spcPts val="5468"/>
              </a:lnSpc>
              <a:buNone/>
            </a:pPr>
            <a:endParaRPr lang="en-US" sz="3600" dirty="0"/>
          </a:p>
        </p:txBody>
      </p:sp>
      <p:sp>
        <p:nvSpPr>
          <p:cNvPr id="3" name="Text 6">
            <a:extLst>
              <a:ext uri="{FF2B5EF4-FFF2-40B4-BE49-F238E27FC236}">
                <a16:creationId xmlns:a16="http://schemas.microsoft.com/office/drawing/2014/main" id="{D6EA7AA5-DD45-20C3-2CD4-82E5C2A8EAB1}"/>
              </a:ext>
            </a:extLst>
          </p:cNvPr>
          <p:cNvSpPr/>
          <p:nvPr/>
        </p:nvSpPr>
        <p:spPr>
          <a:xfrm>
            <a:off x="1126148" y="1173693"/>
            <a:ext cx="5520801" cy="255192"/>
          </a:xfrm>
          <a:prstGeom prst="rect">
            <a:avLst/>
          </a:prstGeom>
          <a:noFill/>
          <a:ln/>
        </p:spPr>
        <p:txBody>
          <a:bodyPr wrap="none" rtlCol="0" anchor="t"/>
          <a:lstStyle/>
          <a:p>
            <a:pPr marL="0" indent="0" algn="l">
              <a:lnSpc>
                <a:spcPts val="2296"/>
              </a:lnSpc>
              <a:buNone/>
            </a:pPr>
            <a:r>
              <a:rPr lang="en-US" sz="1837" b="1" dirty="0">
                <a:latin typeface="Nunito" pitchFamily="34" charset="0"/>
                <a:ea typeface="Nunito" pitchFamily="34" charset="-122"/>
                <a:cs typeface="Nunito" pitchFamily="34" charset="-120"/>
              </a:rPr>
              <a:t>Rule-Based Machine Translation (RBMT): </a:t>
            </a:r>
            <a:endParaRPr lang="en-US" sz="1837" dirty="0"/>
          </a:p>
        </p:txBody>
      </p:sp>
      <p:sp>
        <p:nvSpPr>
          <p:cNvPr id="6" name="Text 8">
            <a:extLst>
              <a:ext uri="{FF2B5EF4-FFF2-40B4-BE49-F238E27FC236}">
                <a16:creationId xmlns:a16="http://schemas.microsoft.com/office/drawing/2014/main" id="{CC30618A-62A1-0FEC-33AE-C5CF145113F9}"/>
              </a:ext>
            </a:extLst>
          </p:cNvPr>
          <p:cNvSpPr/>
          <p:nvPr/>
        </p:nvSpPr>
        <p:spPr>
          <a:xfrm>
            <a:off x="1203891" y="1854933"/>
            <a:ext cx="10557404" cy="746165"/>
          </a:xfrm>
          <a:prstGeom prst="rect">
            <a:avLst/>
          </a:prstGeom>
          <a:noFill/>
          <a:ln/>
        </p:spPr>
        <p:txBody>
          <a:bodyPr wrap="square" rtlCol="0" anchor="t"/>
          <a:lstStyle/>
          <a:p>
            <a:pPr marL="285750" indent="-285750" algn="l">
              <a:lnSpc>
                <a:spcPts val="1960"/>
              </a:lnSpc>
              <a:buFont typeface="Arial" panose="020B0604020202020204" pitchFamily="34" charset="0"/>
              <a:buChar char="•"/>
            </a:pPr>
            <a:r>
              <a:rPr lang="en-US" sz="1225" dirty="0">
                <a:solidFill>
                  <a:srgbClr val="00002E"/>
                </a:solidFill>
                <a:latin typeface="PT Sans" pitchFamily="34" charset="0"/>
                <a:ea typeface="PT Sans" pitchFamily="34" charset="-122"/>
                <a:cs typeface="PT Sans" pitchFamily="34" charset="-120"/>
              </a:rPr>
              <a:t>RBMT relies on explicit linguistic rules and grammatical structures to translate text from one language to another. These rules are </a:t>
            </a:r>
          </a:p>
          <a:p>
            <a:pPr algn="l">
              <a:lnSpc>
                <a:spcPts val="1960"/>
              </a:lnSpc>
            </a:pPr>
            <a:r>
              <a:rPr lang="en-US" sz="1225" dirty="0">
                <a:solidFill>
                  <a:srgbClr val="00002E"/>
                </a:solidFill>
                <a:latin typeface="PT Sans" pitchFamily="34" charset="0"/>
                <a:ea typeface="PT Sans" pitchFamily="34" charset="-122"/>
                <a:cs typeface="PT Sans" pitchFamily="34" charset="-120"/>
              </a:rPr>
              <a:t>       typically created by linguists and translation experts and may involve syntax, semantics, and morphology. </a:t>
            </a:r>
            <a:endParaRPr lang="en-US" sz="1225" dirty="0"/>
          </a:p>
        </p:txBody>
      </p:sp>
      <p:sp>
        <p:nvSpPr>
          <p:cNvPr id="7" name="Text 9">
            <a:extLst>
              <a:ext uri="{FF2B5EF4-FFF2-40B4-BE49-F238E27FC236}">
                <a16:creationId xmlns:a16="http://schemas.microsoft.com/office/drawing/2014/main" id="{C1A30275-46DE-EBE2-DFFC-0A8BE8E743B2}"/>
              </a:ext>
            </a:extLst>
          </p:cNvPr>
          <p:cNvSpPr/>
          <p:nvPr/>
        </p:nvSpPr>
        <p:spPr>
          <a:xfrm>
            <a:off x="1203891" y="2605388"/>
            <a:ext cx="10277726" cy="746165"/>
          </a:xfrm>
          <a:prstGeom prst="rect">
            <a:avLst/>
          </a:prstGeom>
          <a:noFill/>
          <a:ln/>
        </p:spPr>
        <p:txBody>
          <a:bodyPr wrap="square" rtlCol="0" anchor="t"/>
          <a:lstStyle/>
          <a:p>
            <a:pPr marL="285750" indent="-285750" algn="l">
              <a:lnSpc>
                <a:spcPts val="1960"/>
              </a:lnSpc>
              <a:buFont typeface="Arial" panose="020B0604020202020204" pitchFamily="34" charset="0"/>
              <a:buChar char="•"/>
            </a:pPr>
            <a:r>
              <a:rPr lang="en-US" sz="1225" dirty="0">
                <a:solidFill>
                  <a:srgbClr val="00002E"/>
                </a:solidFill>
                <a:latin typeface="PT Sans" pitchFamily="34" charset="0"/>
                <a:ea typeface="PT Sans" pitchFamily="34" charset="-122"/>
                <a:cs typeface="PT Sans" pitchFamily="34" charset="-120"/>
              </a:rPr>
              <a:t>RBMT systems heavily depend on linguistic knowledge and require extensive manual rule creation. Linguists need to encode language</a:t>
            </a:r>
          </a:p>
          <a:p>
            <a:pPr algn="l">
              <a:lnSpc>
                <a:spcPts val="1960"/>
              </a:lnSpc>
            </a:pPr>
            <a:r>
              <a:rPr lang="en-US" sz="1225" dirty="0">
                <a:solidFill>
                  <a:srgbClr val="00002E"/>
                </a:solidFill>
                <a:latin typeface="PT Sans" pitchFamily="34" charset="0"/>
                <a:ea typeface="PT Sans" pitchFamily="34" charset="-122"/>
                <a:cs typeface="PT Sans" pitchFamily="34" charset="-120"/>
              </a:rPr>
              <a:t>       specific rules and translation patterns, making the process labor-intensive.</a:t>
            </a:r>
            <a:endParaRPr lang="en-US" sz="1225" dirty="0"/>
          </a:p>
        </p:txBody>
      </p:sp>
      <p:sp>
        <p:nvSpPr>
          <p:cNvPr id="8" name="Text 7">
            <a:extLst>
              <a:ext uri="{FF2B5EF4-FFF2-40B4-BE49-F238E27FC236}">
                <a16:creationId xmlns:a16="http://schemas.microsoft.com/office/drawing/2014/main" id="{BAB54F02-3F84-B8E7-BFEE-392AC7BDE54B}"/>
              </a:ext>
            </a:extLst>
          </p:cNvPr>
          <p:cNvSpPr/>
          <p:nvPr/>
        </p:nvSpPr>
        <p:spPr>
          <a:xfrm>
            <a:off x="1126148" y="3454751"/>
            <a:ext cx="2911562" cy="163871"/>
          </a:xfrm>
          <a:prstGeom prst="rect">
            <a:avLst/>
          </a:prstGeom>
          <a:noFill/>
          <a:ln/>
        </p:spPr>
        <p:txBody>
          <a:bodyPr wrap="none" rtlCol="0" anchor="t"/>
          <a:lstStyle/>
          <a:p>
            <a:pPr marL="0" indent="0" algn="l">
              <a:lnSpc>
                <a:spcPts val="1914"/>
              </a:lnSpc>
              <a:buNone/>
            </a:pPr>
            <a:r>
              <a:rPr lang="en-US" sz="1531" b="1" dirty="0">
                <a:latin typeface="Nunito" pitchFamily="34" charset="0"/>
                <a:ea typeface="Nunito" pitchFamily="34" charset="-122"/>
                <a:cs typeface="Nunito" pitchFamily="34" charset="-120"/>
              </a:rPr>
              <a:t>Transformer-Based Approach:</a:t>
            </a:r>
            <a:endParaRPr lang="en-US" sz="1531" dirty="0"/>
          </a:p>
        </p:txBody>
      </p:sp>
      <p:sp>
        <p:nvSpPr>
          <p:cNvPr id="9" name="Text 11">
            <a:extLst>
              <a:ext uri="{FF2B5EF4-FFF2-40B4-BE49-F238E27FC236}">
                <a16:creationId xmlns:a16="http://schemas.microsoft.com/office/drawing/2014/main" id="{78939AFE-0630-29DD-E903-872ED0BF7AEA}"/>
              </a:ext>
            </a:extLst>
          </p:cNvPr>
          <p:cNvSpPr/>
          <p:nvPr/>
        </p:nvSpPr>
        <p:spPr>
          <a:xfrm>
            <a:off x="1230544" y="3830648"/>
            <a:ext cx="10224419" cy="746165"/>
          </a:xfrm>
          <a:prstGeom prst="rect">
            <a:avLst/>
          </a:prstGeom>
          <a:noFill/>
          <a:ln/>
        </p:spPr>
        <p:txBody>
          <a:bodyPr wrap="square" rtlCol="0" anchor="t"/>
          <a:lstStyle/>
          <a:p>
            <a:pPr marL="285750" indent="-285750" algn="l">
              <a:lnSpc>
                <a:spcPts val="1960"/>
              </a:lnSpc>
              <a:buFont typeface="Arial" panose="020B0604020202020204" pitchFamily="34" charset="0"/>
              <a:buChar char="•"/>
            </a:pPr>
            <a:r>
              <a:rPr lang="en-US" sz="1225" dirty="0">
                <a:solidFill>
                  <a:srgbClr val="00002E"/>
                </a:solidFill>
                <a:latin typeface="PT Sans" pitchFamily="34" charset="0"/>
                <a:ea typeface="PT Sans" pitchFamily="34" charset="-122"/>
                <a:cs typeface="PT Sans" pitchFamily="34" charset="-120"/>
              </a:rPr>
              <a:t>Transformer models learn translation patterns directly from large parallel corpora without explicit rule definition. They are trained on vast amounts of data, allowing them to generalize well across various language pairs and contexts.</a:t>
            </a:r>
            <a:endParaRPr lang="en-US" sz="1225" dirty="0"/>
          </a:p>
        </p:txBody>
      </p:sp>
      <p:sp>
        <p:nvSpPr>
          <p:cNvPr id="10" name="Text 12">
            <a:extLst>
              <a:ext uri="{FF2B5EF4-FFF2-40B4-BE49-F238E27FC236}">
                <a16:creationId xmlns:a16="http://schemas.microsoft.com/office/drawing/2014/main" id="{BDC82BFD-6AE6-5B92-EC37-9A507790F307}"/>
              </a:ext>
            </a:extLst>
          </p:cNvPr>
          <p:cNvSpPr/>
          <p:nvPr/>
        </p:nvSpPr>
        <p:spPr>
          <a:xfrm>
            <a:off x="1230544" y="4497195"/>
            <a:ext cx="9979422" cy="746165"/>
          </a:xfrm>
          <a:prstGeom prst="rect">
            <a:avLst/>
          </a:prstGeom>
          <a:noFill/>
          <a:ln/>
        </p:spPr>
        <p:txBody>
          <a:bodyPr wrap="square" rtlCol="0" anchor="t"/>
          <a:lstStyle/>
          <a:p>
            <a:pPr marL="285750" indent="-285750" algn="l">
              <a:lnSpc>
                <a:spcPts val="1960"/>
              </a:lnSpc>
              <a:buFont typeface="Arial" panose="020B0604020202020204" pitchFamily="34" charset="0"/>
              <a:buChar char="•"/>
            </a:pPr>
            <a:r>
              <a:rPr lang="en-US" sz="1225" dirty="0">
                <a:solidFill>
                  <a:srgbClr val="00002E"/>
                </a:solidFill>
                <a:latin typeface="PT Sans" pitchFamily="34" charset="0"/>
                <a:ea typeface="PT Sans" pitchFamily="34" charset="-122"/>
                <a:cs typeface="PT Sans" pitchFamily="34" charset="-120"/>
              </a:rPr>
              <a:t>Unlike RBMT, transformer-based systems follow an end-to-end learning approach. They automatically learn hierarchical representations of input sentences and generate translations without relying on predefined linguistic rules.</a:t>
            </a:r>
            <a:endParaRPr lang="en-US" sz="1225" dirty="0"/>
          </a:p>
        </p:txBody>
      </p:sp>
      <p:sp>
        <p:nvSpPr>
          <p:cNvPr id="11" name="Text 14">
            <a:extLst>
              <a:ext uri="{FF2B5EF4-FFF2-40B4-BE49-F238E27FC236}">
                <a16:creationId xmlns:a16="http://schemas.microsoft.com/office/drawing/2014/main" id="{0F002397-3C07-7366-FA00-4C6C0A978A15}"/>
              </a:ext>
            </a:extLst>
          </p:cNvPr>
          <p:cNvSpPr/>
          <p:nvPr/>
        </p:nvSpPr>
        <p:spPr>
          <a:xfrm>
            <a:off x="1521932" y="5524905"/>
            <a:ext cx="9521167" cy="523954"/>
          </a:xfrm>
          <a:prstGeom prst="rect">
            <a:avLst/>
          </a:prstGeom>
          <a:noFill/>
          <a:ln/>
        </p:spPr>
        <p:txBody>
          <a:bodyPr wrap="none" rtlCol="0" anchor="t"/>
          <a:lstStyle/>
          <a:p>
            <a:pPr>
              <a:lnSpc>
                <a:spcPts val="1960"/>
              </a:lnSpc>
            </a:pPr>
            <a:r>
              <a:rPr lang="en-US" sz="1225" dirty="0">
                <a:solidFill>
                  <a:srgbClr val="00002E"/>
                </a:solidFill>
                <a:latin typeface="PT Sans" pitchFamily="34" charset="0"/>
                <a:ea typeface="PT Sans" pitchFamily="34" charset="-122"/>
                <a:cs typeface="PT Sans" pitchFamily="34" charset="-120"/>
              </a:rPr>
              <a:t>English to Telugu Rule based Machine Translation System: A Hybrid Approach by </a:t>
            </a:r>
          </a:p>
          <a:p>
            <a:pPr>
              <a:lnSpc>
                <a:spcPts val="1960"/>
              </a:lnSpc>
            </a:pPr>
            <a:r>
              <a:rPr lang="en-US" sz="1225" dirty="0">
                <a:solidFill>
                  <a:srgbClr val="00002E"/>
                </a:solidFill>
                <a:latin typeface="PT Sans" pitchFamily="34" charset="0"/>
                <a:ea typeface="PT Sans" pitchFamily="34" charset="-122"/>
                <a:cs typeface="PT Sans" pitchFamily="34" charset="-120"/>
              </a:rPr>
              <a:t>Keerthi Lingam, </a:t>
            </a:r>
            <a:r>
              <a:rPr lang="en-US" sz="1225" dirty="0" err="1">
                <a:solidFill>
                  <a:srgbClr val="00002E"/>
                </a:solidFill>
                <a:latin typeface="PT Sans" pitchFamily="34" charset="0"/>
                <a:ea typeface="PT Sans" pitchFamily="34" charset="-122"/>
                <a:cs typeface="PT Sans" pitchFamily="34" charset="-120"/>
              </a:rPr>
              <a:t>Srujana</a:t>
            </a:r>
            <a:r>
              <a:rPr lang="en-US" sz="1225" dirty="0">
                <a:solidFill>
                  <a:srgbClr val="00002E"/>
                </a:solidFill>
                <a:latin typeface="PT Sans" pitchFamily="34" charset="0"/>
                <a:ea typeface="PT Sans" pitchFamily="34" charset="-122"/>
                <a:cs typeface="PT Sans" pitchFamily="34" charset="-120"/>
              </a:rPr>
              <a:t> </a:t>
            </a:r>
            <a:r>
              <a:rPr lang="en-US" sz="1225" dirty="0" err="1">
                <a:solidFill>
                  <a:srgbClr val="00002E"/>
                </a:solidFill>
                <a:latin typeface="PT Sans" pitchFamily="34" charset="0"/>
                <a:ea typeface="PT Sans" pitchFamily="34" charset="-122"/>
                <a:cs typeface="PT Sans" pitchFamily="34" charset="-120"/>
              </a:rPr>
              <a:t>Inturi</a:t>
            </a:r>
            <a:r>
              <a:rPr lang="en-US" sz="1225" dirty="0">
                <a:solidFill>
                  <a:srgbClr val="00002E"/>
                </a:solidFill>
                <a:latin typeface="PT Sans" pitchFamily="34" charset="0"/>
                <a:ea typeface="PT Sans" pitchFamily="34" charset="-122"/>
                <a:cs typeface="PT Sans" pitchFamily="34" charset="-120"/>
              </a:rPr>
              <a:t>, E. </a:t>
            </a:r>
            <a:r>
              <a:rPr lang="en-US" sz="1225" dirty="0" err="1">
                <a:solidFill>
                  <a:srgbClr val="00002E"/>
                </a:solidFill>
                <a:latin typeface="PT Sans" pitchFamily="34" charset="0"/>
                <a:ea typeface="PT Sans" pitchFamily="34" charset="-122"/>
                <a:cs typeface="PT Sans" pitchFamily="34" charset="-120"/>
              </a:rPr>
              <a:t>Ramalakshmi</a:t>
            </a:r>
            <a:r>
              <a:rPr lang="en-US" sz="1225" dirty="0">
                <a:solidFill>
                  <a:srgbClr val="00002E"/>
                </a:solidFill>
                <a:latin typeface="PT Sans" pitchFamily="34" charset="0"/>
                <a:ea typeface="PT Sans" pitchFamily="34" charset="-122"/>
                <a:cs typeface="PT Sans" pitchFamily="34" charset="-120"/>
              </a:rPr>
              <a:t>  Assistant Professors Department of IT CBIT, India</a:t>
            </a:r>
          </a:p>
          <a:p>
            <a:pPr>
              <a:lnSpc>
                <a:spcPts val="1960"/>
              </a:lnSpc>
            </a:pPr>
            <a:r>
              <a:rPr lang="en-US" sz="1225" dirty="0">
                <a:solidFill>
                  <a:srgbClr val="00002E"/>
                </a:solidFill>
                <a:latin typeface="PT Sans" pitchFamily="34" charset="0"/>
                <a:ea typeface="PT Sans" pitchFamily="34" charset="-122"/>
                <a:cs typeface="PT Sans" pitchFamily="34" charset="-120"/>
              </a:rPr>
              <a:t>International Journal of Computer Applications (0975 – 8887) Volume 101– No.2, September 2014</a:t>
            </a:r>
            <a:endParaRPr lang="en-US" sz="1225" dirty="0"/>
          </a:p>
          <a:p>
            <a:pPr marL="0" indent="0" algn="l">
              <a:lnSpc>
                <a:spcPts val="1960"/>
              </a:lnSpc>
              <a:buNone/>
            </a:pPr>
            <a:endParaRPr lang="en-US" sz="1225" dirty="0"/>
          </a:p>
        </p:txBody>
      </p:sp>
      <p:sp>
        <p:nvSpPr>
          <p:cNvPr id="14" name="Text 7">
            <a:extLst>
              <a:ext uri="{FF2B5EF4-FFF2-40B4-BE49-F238E27FC236}">
                <a16:creationId xmlns:a16="http://schemas.microsoft.com/office/drawing/2014/main" id="{1F6CCCD6-0206-641A-219E-7142F4346AE5}"/>
              </a:ext>
            </a:extLst>
          </p:cNvPr>
          <p:cNvSpPr/>
          <p:nvPr/>
        </p:nvSpPr>
        <p:spPr>
          <a:xfrm>
            <a:off x="1203891" y="5218440"/>
            <a:ext cx="2911562" cy="306465"/>
          </a:xfrm>
          <a:prstGeom prst="rect">
            <a:avLst/>
          </a:prstGeom>
          <a:noFill/>
          <a:ln/>
        </p:spPr>
        <p:txBody>
          <a:bodyPr wrap="none" rtlCol="0" anchor="t"/>
          <a:lstStyle/>
          <a:p>
            <a:pPr marL="0" indent="0" algn="l">
              <a:lnSpc>
                <a:spcPts val="1914"/>
              </a:lnSpc>
              <a:buNone/>
            </a:pPr>
            <a:r>
              <a:rPr lang="en-US" sz="1531" b="1" dirty="0">
                <a:latin typeface="Nunito" pitchFamily="34" charset="0"/>
                <a:ea typeface="Nunito" pitchFamily="34" charset="-122"/>
                <a:cs typeface="Nunito" pitchFamily="34" charset="-120"/>
              </a:rPr>
              <a:t>Reference:</a:t>
            </a:r>
            <a:endParaRPr lang="en-US" sz="1531" dirty="0"/>
          </a:p>
        </p:txBody>
      </p:sp>
    </p:spTree>
    <p:extLst>
      <p:ext uri="{BB962C8B-B14F-4D97-AF65-F5344CB8AC3E}">
        <p14:creationId xmlns:p14="http://schemas.microsoft.com/office/powerpoint/2010/main" val="31013856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5F879AC3-D4CE-493C-ADC7-06205677F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accent1"/>
              </a:solidFill>
              <a:effectLst>
                <a:outerShdw blurRad="38100" dist="25400" dir="5400000" algn="ctr" rotWithShape="0">
                  <a:srgbClr val="6E747A">
                    <a:alpha val="43000"/>
                  </a:srgbClr>
                </a:outerShdw>
              </a:effectLst>
            </a:endParaRPr>
          </a:p>
        </p:txBody>
      </p:sp>
      <p:sp>
        <p:nvSpPr>
          <p:cNvPr id="13" name="Freeform: Shape 12">
            <a:extLst>
              <a:ext uri="{FF2B5EF4-FFF2-40B4-BE49-F238E27FC236}">
                <a16:creationId xmlns:a16="http://schemas.microsoft.com/office/drawing/2014/main" id="{736F0DFD-0954-464F-BF12-DD2E6F6E03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983504" cy="6858000"/>
          </a:xfrm>
          <a:custGeom>
            <a:avLst/>
            <a:gdLst>
              <a:gd name="connsiteX0" fmla="*/ 0 w 1983504"/>
              <a:gd name="connsiteY0" fmla="*/ 0 h 6858000"/>
              <a:gd name="connsiteX1" fmla="*/ 1376658 w 1983504"/>
              <a:gd name="connsiteY1" fmla="*/ 0 h 6858000"/>
              <a:gd name="connsiteX2" fmla="*/ 1690650 w 1983504"/>
              <a:gd name="connsiteY2" fmla="*/ 110269 h 6858000"/>
              <a:gd name="connsiteX3" fmla="*/ 1645361 w 1983504"/>
              <a:gd name="connsiteY3" fmla="*/ 135168 h 6858000"/>
              <a:gd name="connsiteX4" fmla="*/ 1373640 w 1983504"/>
              <a:gd name="connsiteY4" fmla="*/ 71141 h 6858000"/>
              <a:gd name="connsiteX5" fmla="*/ 1319295 w 1983504"/>
              <a:gd name="connsiteY5" fmla="*/ 88927 h 6858000"/>
              <a:gd name="connsiteX6" fmla="*/ 1346468 w 1983504"/>
              <a:gd name="connsiteY6" fmla="*/ 163625 h 6858000"/>
              <a:gd name="connsiteX7" fmla="*/ 1464213 w 1983504"/>
              <a:gd name="connsiteY7" fmla="*/ 192082 h 6858000"/>
              <a:gd name="connsiteX8" fmla="*/ 1648381 w 1983504"/>
              <a:gd name="connsiteY8" fmla="*/ 373491 h 6858000"/>
              <a:gd name="connsiteX9" fmla="*/ 1370620 w 1983504"/>
              <a:gd name="connsiteY9" fmla="*/ 352148 h 6858000"/>
              <a:gd name="connsiteX10" fmla="*/ 1322314 w 1983504"/>
              <a:gd name="connsiteY10" fmla="*/ 394834 h 6858000"/>
              <a:gd name="connsiteX11" fmla="*/ 1304199 w 1983504"/>
              <a:gd name="connsiteY11" fmla="*/ 451747 h 6858000"/>
              <a:gd name="connsiteX12" fmla="*/ 1222682 w 1983504"/>
              <a:gd name="connsiteY12" fmla="*/ 359262 h 6858000"/>
              <a:gd name="connsiteX13" fmla="*/ 1153242 w 1983504"/>
              <a:gd name="connsiteY13" fmla="*/ 334364 h 6858000"/>
              <a:gd name="connsiteX14" fmla="*/ 1132108 w 1983504"/>
              <a:gd name="connsiteY14" fmla="*/ 416176 h 6858000"/>
              <a:gd name="connsiteX15" fmla="*/ 1195509 w 1983504"/>
              <a:gd name="connsiteY15" fmla="*/ 505101 h 6858000"/>
              <a:gd name="connsiteX16" fmla="*/ 1364582 w 1983504"/>
              <a:gd name="connsiteY16" fmla="*/ 558458 h 6858000"/>
              <a:gd name="connsiteX17" fmla="*/ 1183434 w 1983504"/>
              <a:gd name="connsiteY17" fmla="*/ 558458 h 6858000"/>
              <a:gd name="connsiteX18" fmla="*/ 975114 w 1983504"/>
              <a:gd name="connsiteY18" fmla="*/ 522887 h 6858000"/>
              <a:gd name="connsiteX19" fmla="*/ 754716 w 1983504"/>
              <a:gd name="connsiteY19" fmla="*/ 533558 h 6858000"/>
              <a:gd name="connsiteX20" fmla="*/ 546395 w 1983504"/>
              <a:gd name="connsiteY20" fmla="*/ 462417 h 6858000"/>
              <a:gd name="connsiteX21" fmla="*/ 335056 w 1983504"/>
              <a:gd name="connsiteY21" fmla="*/ 465975 h 6858000"/>
              <a:gd name="connsiteX22" fmla="*/ 1270988 w 1983504"/>
              <a:gd name="connsiteY22" fmla="*/ 910606 h 6858000"/>
              <a:gd name="connsiteX23" fmla="*/ 1225701 w 1983504"/>
              <a:gd name="connsiteY23" fmla="*/ 921277 h 6858000"/>
              <a:gd name="connsiteX24" fmla="*/ 1165318 w 1983504"/>
              <a:gd name="connsiteY24" fmla="*/ 949734 h 6858000"/>
              <a:gd name="connsiteX25" fmla="*/ 1210606 w 1983504"/>
              <a:gd name="connsiteY25" fmla="*/ 1006647 h 6858000"/>
              <a:gd name="connsiteX26" fmla="*/ 1455156 w 1983504"/>
              <a:gd name="connsiteY26" fmla="*/ 1113358 h 6858000"/>
              <a:gd name="connsiteX27" fmla="*/ 1515538 w 1983504"/>
              <a:gd name="connsiteY27" fmla="*/ 1220069 h 6858000"/>
              <a:gd name="connsiteX28" fmla="*/ 1440060 w 1983504"/>
              <a:gd name="connsiteY28" fmla="*/ 1209399 h 6858000"/>
              <a:gd name="connsiteX29" fmla="*/ 1373640 w 1983504"/>
              <a:gd name="connsiteY29" fmla="*/ 1230741 h 6858000"/>
              <a:gd name="connsiteX30" fmla="*/ 1400810 w 1983504"/>
              <a:gd name="connsiteY30" fmla="*/ 1365909 h 6858000"/>
              <a:gd name="connsiteX31" fmla="*/ 1748012 w 1983504"/>
              <a:gd name="connsiteY31" fmla="*/ 1540204 h 6858000"/>
              <a:gd name="connsiteX32" fmla="*/ 1778203 w 1983504"/>
              <a:gd name="connsiteY32" fmla="*/ 1597117 h 6858000"/>
              <a:gd name="connsiteX33" fmla="*/ 1735936 w 1983504"/>
              <a:gd name="connsiteY33" fmla="*/ 1636245 h 6858000"/>
              <a:gd name="connsiteX34" fmla="*/ 1624228 w 1983504"/>
              <a:gd name="connsiteY34" fmla="*/ 1657587 h 6858000"/>
              <a:gd name="connsiteX35" fmla="*/ 1781223 w 1983504"/>
              <a:gd name="connsiteY35" fmla="*/ 1849668 h 6858000"/>
              <a:gd name="connsiteX36" fmla="*/ 1838587 w 1983504"/>
              <a:gd name="connsiteY36" fmla="*/ 1903025 h 6858000"/>
              <a:gd name="connsiteX37" fmla="*/ 1938218 w 1983504"/>
              <a:gd name="connsiteY37" fmla="*/ 1984836 h 6858000"/>
              <a:gd name="connsiteX38" fmla="*/ 1938218 w 1983504"/>
              <a:gd name="connsiteY38" fmla="*/ 2013292 h 6858000"/>
              <a:gd name="connsiteX39" fmla="*/ 1805376 w 1983504"/>
              <a:gd name="connsiteY39" fmla="*/ 2102219 h 6858000"/>
              <a:gd name="connsiteX40" fmla="*/ 1563844 w 1983504"/>
              <a:gd name="connsiteY40" fmla="*/ 2077320 h 6858000"/>
              <a:gd name="connsiteX41" fmla="*/ 1920104 w 1983504"/>
              <a:gd name="connsiteY41" fmla="*/ 2208931 h 6858000"/>
              <a:gd name="connsiteX42" fmla="*/ 766792 w 1983504"/>
              <a:gd name="connsiteY42" fmla="*/ 1892353 h 6858000"/>
              <a:gd name="connsiteX43" fmla="*/ 839252 w 1983504"/>
              <a:gd name="connsiteY43" fmla="*/ 1974165 h 6858000"/>
              <a:gd name="connsiteX44" fmla="*/ 1243816 w 1983504"/>
              <a:gd name="connsiteY44" fmla="*/ 2191146 h 6858000"/>
              <a:gd name="connsiteX45" fmla="*/ 1358543 w 1983504"/>
              <a:gd name="connsiteY45" fmla="*/ 2326314 h 6858000"/>
              <a:gd name="connsiteX46" fmla="*/ 1479310 w 1983504"/>
              <a:gd name="connsiteY46" fmla="*/ 2401012 h 6858000"/>
              <a:gd name="connsiteX47" fmla="*/ 1648381 w 1983504"/>
              <a:gd name="connsiteY47" fmla="*/ 2401012 h 6858000"/>
              <a:gd name="connsiteX48" fmla="*/ 1769146 w 1983504"/>
              <a:gd name="connsiteY48" fmla="*/ 2518395 h 6858000"/>
              <a:gd name="connsiteX49" fmla="*/ 1645361 w 1983504"/>
              <a:gd name="connsiteY49" fmla="*/ 2543294 h 6858000"/>
              <a:gd name="connsiteX50" fmla="*/ 1500444 w 1983504"/>
              <a:gd name="connsiteY50" fmla="*/ 2525509 h 6858000"/>
              <a:gd name="connsiteX51" fmla="*/ 1337410 w 1983504"/>
              <a:gd name="connsiteY51" fmla="*/ 2564636 h 6858000"/>
              <a:gd name="connsiteX52" fmla="*/ 1186452 w 1983504"/>
              <a:gd name="connsiteY52" fmla="*/ 2532623 h 6858000"/>
              <a:gd name="connsiteX53" fmla="*/ 1005304 w 1983504"/>
              <a:gd name="connsiteY53" fmla="*/ 2553965 h 6858000"/>
              <a:gd name="connsiteX54" fmla="*/ 947940 w 1983504"/>
              <a:gd name="connsiteY54" fmla="*/ 2692689 h 6858000"/>
              <a:gd name="connsiteX55" fmla="*/ 929826 w 1983504"/>
              <a:gd name="connsiteY55" fmla="*/ 2703362 h 6858000"/>
              <a:gd name="connsiteX56" fmla="*/ 594701 w 1983504"/>
              <a:gd name="connsiteY56" fmla="*/ 2923898 h 6858000"/>
              <a:gd name="connsiteX57" fmla="*/ 501108 w 1983504"/>
              <a:gd name="connsiteY57" fmla="*/ 2941684 h 6858000"/>
              <a:gd name="connsiteX58" fmla="*/ 1053610 w 1983504"/>
              <a:gd name="connsiteY58" fmla="*/ 3329402 h 6858000"/>
              <a:gd name="connsiteX59" fmla="*/ 682256 w 1983504"/>
              <a:gd name="connsiteY59" fmla="*/ 3229805 h 6858000"/>
              <a:gd name="connsiteX60" fmla="*/ 630932 w 1983504"/>
              <a:gd name="connsiteY60" fmla="*/ 3393429 h 6858000"/>
              <a:gd name="connsiteX61" fmla="*/ 806041 w 1983504"/>
              <a:gd name="connsiteY61" fmla="*/ 3539269 h 6858000"/>
              <a:gd name="connsiteX62" fmla="*/ 869444 w 1983504"/>
              <a:gd name="connsiteY62" fmla="*/ 3827390 h 6858000"/>
              <a:gd name="connsiteX63" fmla="*/ 839252 w 1983504"/>
              <a:gd name="connsiteY63" fmla="*/ 4090612 h 6858000"/>
              <a:gd name="connsiteX64" fmla="*/ 763774 w 1983504"/>
              <a:gd name="connsiteY64" fmla="*/ 4172424 h 6858000"/>
              <a:gd name="connsiteX65" fmla="*/ 655085 w 1983504"/>
              <a:gd name="connsiteY65" fmla="*/ 4321821 h 6858000"/>
              <a:gd name="connsiteX66" fmla="*/ 588662 w 1983504"/>
              <a:gd name="connsiteY66" fmla="*/ 4414305 h 6858000"/>
              <a:gd name="connsiteX67" fmla="*/ 356189 w 1983504"/>
              <a:gd name="connsiteY67" fmla="*/ 4378734 h 6858000"/>
              <a:gd name="connsiteX68" fmla="*/ 667160 w 1983504"/>
              <a:gd name="connsiteY68" fmla="*/ 4613499 h 6858000"/>
              <a:gd name="connsiteX69" fmla="*/ 416573 w 1983504"/>
              <a:gd name="connsiteY69" fmla="*/ 4585042 h 6858000"/>
              <a:gd name="connsiteX70" fmla="*/ 335056 w 1983504"/>
              <a:gd name="connsiteY70" fmla="*/ 4602828 h 6858000"/>
              <a:gd name="connsiteX71" fmla="*/ 380342 w 1983504"/>
              <a:gd name="connsiteY71" fmla="*/ 4677526 h 6858000"/>
              <a:gd name="connsiteX72" fmla="*/ 564510 w 1983504"/>
              <a:gd name="connsiteY72" fmla="*/ 4805580 h 6858000"/>
              <a:gd name="connsiteX73" fmla="*/ 944922 w 1983504"/>
              <a:gd name="connsiteY73" fmla="*/ 5154171 h 6858000"/>
              <a:gd name="connsiteX74" fmla="*/ 576586 w 1983504"/>
              <a:gd name="connsiteY74" fmla="*/ 4994104 h 6858000"/>
              <a:gd name="connsiteX75" fmla="*/ 963036 w 1983504"/>
              <a:gd name="connsiteY75" fmla="*/ 5353367 h 6858000"/>
              <a:gd name="connsiteX76" fmla="*/ 1047572 w 1983504"/>
              <a:gd name="connsiteY76" fmla="*/ 5474306 h 6858000"/>
              <a:gd name="connsiteX77" fmla="*/ 1222682 w 1983504"/>
              <a:gd name="connsiteY77" fmla="*/ 5769542 h 6858000"/>
              <a:gd name="connsiteX78" fmla="*/ 1213626 w 1983504"/>
              <a:gd name="connsiteY78" fmla="*/ 5801555 h 6858000"/>
              <a:gd name="connsiteX79" fmla="*/ 1014361 w 1983504"/>
              <a:gd name="connsiteY79" fmla="*/ 5755314 h 6858000"/>
              <a:gd name="connsiteX80" fmla="*/ 1274008 w 1983504"/>
              <a:gd name="connsiteY80" fmla="*/ 6004307 h 6858000"/>
              <a:gd name="connsiteX81" fmla="*/ 1542711 w 1983504"/>
              <a:gd name="connsiteY81" fmla="*/ 6196388 h 6858000"/>
              <a:gd name="connsiteX82" fmla="*/ 1352504 w 1983504"/>
              <a:gd name="connsiteY82" fmla="*/ 6167932 h 6858000"/>
              <a:gd name="connsiteX83" fmla="*/ 1089840 w 1983504"/>
              <a:gd name="connsiteY83" fmla="*/ 6057663 h 6858000"/>
              <a:gd name="connsiteX84" fmla="*/ 999266 w 1983504"/>
              <a:gd name="connsiteY84" fmla="*/ 6100347 h 6858000"/>
              <a:gd name="connsiteX85" fmla="*/ 1246836 w 1983504"/>
              <a:gd name="connsiteY85" fmla="*/ 6281757 h 6858000"/>
              <a:gd name="connsiteX86" fmla="*/ 1388735 w 1983504"/>
              <a:gd name="connsiteY86" fmla="*/ 6367127 h 6858000"/>
              <a:gd name="connsiteX87" fmla="*/ 1446099 w 1983504"/>
              <a:gd name="connsiteY87" fmla="*/ 6431153 h 6858000"/>
              <a:gd name="connsiteX88" fmla="*/ 1609132 w 1983504"/>
              <a:gd name="connsiteY88" fmla="*/ 6658805 h 6858000"/>
              <a:gd name="connsiteX89" fmla="*/ 1983504 w 1983504"/>
              <a:gd name="connsiteY89" fmla="*/ 6858000 h 6858000"/>
              <a:gd name="connsiteX90" fmla="*/ 0 w 1983504"/>
              <a:gd name="connsiteY9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1983504" h="6858000">
                <a:moveTo>
                  <a:pt x="0" y="0"/>
                </a:moveTo>
                <a:lnTo>
                  <a:pt x="1376658" y="0"/>
                </a:lnTo>
                <a:cubicBezTo>
                  <a:pt x="1482328" y="35571"/>
                  <a:pt x="1584980" y="78255"/>
                  <a:pt x="1690650" y="110269"/>
                </a:cubicBezTo>
                <a:cubicBezTo>
                  <a:pt x="1675553" y="145839"/>
                  <a:pt x="1660458" y="138725"/>
                  <a:pt x="1645361" y="135168"/>
                </a:cubicBezTo>
                <a:cubicBezTo>
                  <a:pt x="1554788" y="120941"/>
                  <a:pt x="1461194" y="110269"/>
                  <a:pt x="1373640" y="71141"/>
                </a:cubicBezTo>
                <a:cubicBezTo>
                  <a:pt x="1352504" y="64027"/>
                  <a:pt x="1328352" y="64027"/>
                  <a:pt x="1319295" y="88927"/>
                </a:cubicBezTo>
                <a:cubicBezTo>
                  <a:pt x="1304199" y="124497"/>
                  <a:pt x="1325332" y="145839"/>
                  <a:pt x="1346468" y="163625"/>
                </a:cubicBezTo>
                <a:cubicBezTo>
                  <a:pt x="1382696" y="195638"/>
                  <a:pt x="1424964" y="188525"/>
                  <a:pt x="1464213" y="192082"/>
                </a:cubicBezTo>
                <a:cubicBezTo>
                  <a:pt x="1572902" y="209867"/>
                  <a:pt x="1624228" y="259665"/>
                  <a:pt x="1648381" y="373491"/>
                </a:cubicBezTo>
                <a:cubicBezTo>
                  <a:pt x="1554788" y="327250"/>
                  <a:pt x="1461194" y="384162"/>
                  <a:pt x="1370620" y="352148"/>
                </a:cubicBezTo>
                <a:cubicBezTo>
                  <a:pt x="1346468" y="345034"/>
                  <a:pt x="1310237" y="355706"/>
                  <a:pt x="1322314" y="394834"/>
                </a:cubicBezTo>
                <a:cubicBezTo>
                  <a:pt x="1334390" y="430405"/>
                  <a:pt x="1373640" y="458860"/>
                  <a:pt x="1304199" y="451747"/>
                </a:cubicBezTo>
                <a:cubicBezTo>
                  <a:pt x="1252873" y="448189"/>
                  <a:pt x="1237778" y="405504"/>
                  <a:pt x="1222682" y="359262"/>
                </a:cubicBezTo>
                <a:cubicBezTo>
                  <a:pt x="1210606" y="334364"/>
                  <a:pt x="1177395" y="320135"/>
                  <a:pt x="1153242" y="334364"/>
                </a:cubicBezTo>
                <a:cubicBezTo>
                  <a:pt x="1123051" y="348592"/>
                  <a:pt x="1132108" y="387720"/>
                  <a:pt x="1132108" y="416176"/>
                </a:cubicBezTo>
                <a:cubicBezTo>
                  <a:pt x="1129088" y="469532"/>
                  <a:pt x="1153242" y="494431"/>
                  <a:pt x="1195509" y="505101"/>
                </a:cubicBezTo>
                <a:cubicBezTo>
                  <a:pt x="1246836" y="519330"/>
                  <a:pt x="1298160" y="537116"/>
                  <a:pt x="1364582" y="558458"/>
                </a:cubicBezTo>
                <a:cubicBezTo>
                  <a:pt x="1292122" y="594028"/>
                  <a:pt x="1237778" y="586915"/>
                  <a:pt x="1183434" y="558458"/>
                </a:cubicBezTo>
                <a:cubicBezTo>
                  <a:pt x="1117012" y="526444"/>
                  <a:pt x="1029458" y="483759"/>
                  <a:pt x="975114" y="522887"/>
                </a:cubicBezTo>
                <a:cubicBezTo>
                  <a:pt x="893597" y="579800"/>
                  <a:pt x="827176" y="544229"/>
                  <a:pt x="754716" y="533558"/>
                </a:cubicBezTo>
                <a:cubicBezTo>
                  <a:pt x="603758" y="512216"/>
                  <a:pt x="697352" y="480203"/>
                  <a:pt x="546395" y="462417"/>
                </a:cubicBezTo>
                <a:cubicBezTo>
                  <a:pt x="486012" y="455303"/>
                  <a:pt x="422610" y="426847"/>
                  <a:pt x="335056" y="465975"/>
                </a:cubicBezTo>
                <a:cubicBezTo>
                  <a:pt x="730563" y="672284"/>
                  <a:pt x="917750" y="658055"/>
                  <a:pt x="1270988" y="910606"/>
                </a:cubicBezTo>
                <a:cubicBezTo>
                  <a:pt x="1255893" y="935506"/>
                  <a:pt x="1240798" y="924835"/>
                  <a:pt x="1225701" y="921277"/>
                </a:cubicBezTo>
                <a:cubicBezTo>
                  <a:pt x="1201548" y="917720"/>
                  <a:pt x="1171356" y="903491"/>
                  <a:pt x="1165318" y="949734"/>
                </a:cubicBezTo>
                <a:cubicBezTo>
                  <a:pt x="1162298" y="985305"/>
                  <a:pt x="1180415" y="1003089"/>
                  <a:pt x="1210606" y="1006647"/>
                </a:cubicBezTo>
                <a:cubicBezTo>
                  <a:pt x="1298160" y="1020875"/>
                  <a:pt x="1376658" y="1070674"/>
                  <a:pt x="1455156" y="1113358"/>
                </a:cubicBezTo>
                <a:cubicBezTo>
                  <a:pt x="1491385" y="1131144"/>
                  <a:pt x="1530634" y="1156043"/>
                  <a:pt x="1515538" y="1220069"/>
                </a:cubicBezTo>
                <a:cubicBezTo>
                  <a:pt x="1485348" y="1237855"/>
                  <a:pt x="1464213" y="1212955"/>
                  <a:pt x="1440060" y="1209399"/>
                </a:cubicBezTo>
                <a:cubicBezTo>
                  <a:pt x="1415907" y="1205842"/>
                  <a:pt x="1358543" y="1220069"/>
                  <a:pt x="1373640" y="1230741"/>
                </a:cubicBezTo>
                <a:cubicBezTo>
                  <a:pt x="1443080" y="1269868"/>
                  <a:pt x="1316276" y="1365909"/>
                  <a:pt x="1400810" y="1365909"/>
                </a:cubicBezTo>
                <a:cubicBezTo>
                  <a:pt x="1539691" y="1365909"/>
                  <a:pt x="1615170" y="1536647"/>
                  <a:pt x="1748012" y="1540204"/>
                </a:cubicBezTo>
                <a:cubicBezTo>
                  <a:pt x="1769146" y="1540204"/>
                  <a:pt x="1778203" y="1572219"/>
                  <a:pt x="1778203" y="1597117"/>
                </a:cubicBezTo>
                <a:cubicBezTo>
                  <a:pt x="1778203" y="1629132"/>
                  <a:pt x="1757070" y="1632688"/>
                  <a:pt x="1735936" y="1636245"/>
                </a:cubicBezTo>
                <a:cubicBezTo>
                  <a:pt x="1702725" y="1639802"/>
                  <a:pt x="1666496" y="1597117"/>
                  <a:pt x="1624228" y="1657587"/>
                </a:cubicBezTo>
                <a:cubicBezTo>
                  <a:pt x="1702725" y="1693158"/>
                  <a:pt x="1784242" y="1728729"/>
                  <a:pt x="1781223" y="1849668"/>
                </a:cubicBezTo>
                <a:cubicBezTo>
                  <a:pt x="1781223" y="1881683"/>
                  <a:pt x="1814434" y="1895910"/>
                  <a:pt x="1838587" y="1903025"/>
                </a:cubicBezTo>
                <a:cubicBezTo>
                  <a:pt x="1880854" y="1917252"/>
                  <a:pt x="1914065" y="1938595"/>
                  <a:pt x="1938218" y="1984836"/>
                </a:cubicBezTo>
                <a:cubicBezTo>
                  <a:pt x="1938218" y="1995507"/>
                  <a:pt x="1938218" y="2002622"/>
                  <a:pt x="1938218" y="2013292"/>
                </a:cubicBezTo>
                <a:cubicBezTo>
                  <a:pt x="1932180" y="2123562"/>
                  <a:pt x="1871798" y="2120004"/>
                  <a:pt x="1805376" y="2102219"/>
                </a:cubicBezTo>
                <a:cubicBezTo>
                  <a:pt x="1726878" y="2080877"/>
                  <a:pt x="1648381" y="2038192"/>
                  <a:pt x="1563844" y="2077320"/>
                </a:cubicBezTo>
                <a:cubicBezTo>
                  <a:pt x="1681592" y="2130676"/>
                  <a:pt x="1811414" y="2134233"/>
                  <a:pt x="1920104" y="2208931"/>
                </a:cubicBezTo>
                <a:cubicBezTo>
                  <a:pt x="1515538" y="2223159"/>
                  <a:pt x="1159280" y="1984836"/>
                  <a:pt x="766792" y="1892353"/>
                </a:cubicBezTo>
                <a:cubicBezTo>
                  <a:pt x="778869" y="1952823"/>
                  <a:pt x="812080" y="1967051"/>
                  <a:pt x="839252" y="1974165"/>
                </a:cubicBezTo>
                <a:cubicBezTo>
                  <a:pt x="984170" y="2020407"/>
                  <a:pt x="1110974" y="2112891"/>
                  <a:pt x="1243816" y="2191146"/>
                </a:cubicBezTo>
                <a:cubicBezTo>
                  <a:pt x="1298160" y="2223159"/>
                  <a:pt x="1337410" y="2258731"/>
                  <a:pt x="1358543" y="2326314"/>
                </a:cubicBezTo>
                <a:cubicBezTo>
                  <a:pt x="1376658" y="2390340"/>
                  <a:pt x="1412888" y="2418796"/>
                  <a:pt x="1479310" y="2401012"/>
                </a:cubicBezTo>
                <a:cubicBezTo>
                  <a:pt x="1533654" y="2386784"/>
                  <a:pt x="1591018" y="2393898"/>
                  <a:pt x="1648381" y="2401012"/>
                </a:cubicBezTo>
                <a:cubicBezTo>
                  <a:pt x="1711782" y="2408126"/>
                  <a:pt x="1784242" y="2479267"/>
                  <a:pt x="1769146" y="2518395"/>
                </a:cubicBezTo>
                <a:cubicBezTo>
                  <a:pt x="1738956" y="2582422"/>
                  <a:pt x="1687630" y="2550408"/>
                  <a:pt x="1645361" y="2543294"/>
                </a:cubicBezTo>
                <a:cubicBezTo>
                  <a:pt x="1594036" y="2536181"/>
                  <a:pt x="1500444" y="2518395"/>
                  <a:pt x="1500444" y="2525509"/>
                </a:cubicBezTo>
                <a:cubicBezTo>
                  <a:pt x="1467232" y="2685576"/>
                  <a:pt x="1391754" y="2564636"/>
                  <a:pt x="1337410" y="2564636"/>
                </a:cubicBezTo>
                <a:cubicBezTo>
                  <a:pt x="1286084" y="2564636"/>
                  <a:pt x="1234759" y="2546851"/>
                  <a:pt x="1186452" y="2532623"/>
                </a:cubicBezTo>
                <a:cubicBezTo>
                  <a:pt x="1123051" y="2514837"/>
                  <a:pt x="1065688" y="2546851"/>
                  <a:pt x="1005304" y="2553965"/>
                </a:cubicBezTo>
                <a:cubicBezTo>
                  <a:pt x="950960" y="2561080"/>
                  <a:pt x="981150" y="2653563"/>
                  <a:pt x="947940" y="2692689"/>
                </a:cubicBezTo>
                <a:cubicBezTo>
                  <a:pt x="941903" y="2703362"/>
                  <a:pt x="935864" y="2703362"/>
                  <a:pt x="929826" y="2703362"/>
                </a:cubicBezTo>
                <a:cubicBezTo>
                  <a:pt x="911711" y="2980812"/>
                  <a:pt x="594701" y="2913227"/>
                  <a:pt x="594701" y="2923898"/>
                </a:cubicBezTo>
                <a:cubicBezTo>
                  <a:pt x="567529" y="2941684"/>
                  <a:pt x="534318" y="2899000"/>
                  <a:pt x="501108" y="2941684"/>
                </a:cubicBezTo>
                <a:cubicBezTo>
                  <a:pt x="643007" y="3137322"/>
                  <a:pt x="860386" y="3183563"/>
                  <a:pt x="1053610" y="3329402"/>
                </a:cubicBezTo>
                <a:cubicBezTo>
                  <a:pt x="893597" y="3379202"/>
                  <a:pt x="800002" y="3208463"/>
                  <a:pt x="682256" y="3229805"/>
                </a:cubicBezTo>
                <a:cubicBezTo>
                  <a:pt x="624893" y="3283162"/>
                  <a:pt x="796984" y="3368530"/>
                  <a:pt x="630932" y="3393429"/>
                </a:cubicBezTo>
                <a:cubicBezTo>
                  <a:pt x="703390" y="3439672"/>
                  <a:pt x="754716" y="3485914"/>
                  <a:pt x="806041" y="3539269"/>
                </a:cubicBezTo>
                <a:cubicBezTo>
                  <a:pt x="893597" y="3635309"/>
                  <a:pt x="911711" y="3699337"/>
                  <a:pt x="869444" y="3827390"/>
                </a:cubicBezTo>
                <a:cubicBezTo>
                  <a:pt x="842270" y="3912759"/>
                  <a:pt x="803022" y="3991015"/>
                  <a:pt x="839252" y="4090612"/>
                </a:cubicBezTo>
                <a:cubicBezTo>
                  <a:pt x="863405" y="4158196"/>
                  <a:pt x="854347" y="4204438"/>
                  <a:pt x="763774" y="4172424"/>
                </a:cubicBezTo>
                <a:cubicBezTo>
                  <a:pt x="667160" y="4140411"/>
                  <a:pt x="630932" y="4200882"/>
                  <a:pt x="655085" y="4321821"/>
                </a:cubicBezTo>
                <a:cubicBezTo>
                  <a:pt x="670179" y="4400076"/>
                  <a:pt x="655085" y="4424975"/>
                  <a:pt x="588662" y="4414305"/>
                </a:cubicBezTo>
                <a:cubicBezTo>
                  <a:pt x="516204" y="4403633"/>
                  <a:pt x="446764" y="4353835"/>
                  <a:pt x="356189" y="4378734"/>
                </a:cubicBezTo>
                <a:cubicBezTo>
                  <a:pt x="428648" y="4521016"/>
                  <a:pt x="582626" y="4478331"/>
                  <a:pt x="667160" y="4613499"/>
                </a:cubicBezTo>
                <a:cubicBezTo>
                  <a:pt x="567529" y="4613499"/>
                  <a:pt x="489031" y="4613499"/>
                  <a:pt x="416573" y="4585042"/>
                </a:cubicBezTo>
                <a:cubicBezTo>
                  <a:pt x="386381" y="4574373"/>
                  <a:pt x="353170" y="4560144"/>
                  <a:pt x="335056" y="4602828"/>
                </a:cubicBezTo>
                <a:cubicBezTo>
                  <a:pt x="313920" y="4652628"/>
                  <a:pt x="356189" y="4670412"/>
                  <a:pt x="380342" y="4677526"/>
                </a:cubicBezTo>
                <a:cubicBezTo>
                  <a:pt x="449784" y="4702425"/>
                  <a:pt x="504126" y="4759339"/>
                  <a:pt x="564510" y="4805580"/>
                </a:cubicBezTo>
                <a:cubicBezTo>
                  <a:pt x="694332" y="4905177"/>
                  <a:pt x="836233" y="4990547"/>
                  <a:pt x="944922" y="5154171"/>
                </a:cubicBezTo>
                <a:cubicBezTo>
                  <a:pt x="809060" y="5111487"/>
                  <a:pt x="706410" y="5011889"/>
                  <a:pt x="576586" y="4994104"/>
                </a:cubicBezTo>
                <a:cubicBezTo>
                  <a:pt x="688296" y="5143500"/>
                  <a:pt x="830194" y="5243097"/>
                  <a:pt x="963036" y="5353367"/>
                </a:cubicBezTo>
                <a:cubicBezTo>
                  <a:pt x="1002286" y="5385379"/>
                  <a:pt x="1041534" y="5406721"/>
                  <a:pt x="1047572" y="5474306"/>
                </a:cubicBezTo>
                <a:cubicBezTo>
                  <a:pt x="1065688" y="5605917"/>
                  <a:pt x="1113992" y="5712629"/>
                  <a:pt x="1222682" y="5769542"/>
                </a:cubicBezTo>
                <a:cubicBezTo>
                  <a:pt x="1222682" y="5769542"/>
                  <a:pt x="1216644" y="5790884"/>
                  <a:pt x="1213626" y="5801555"/>
                </a:cubicBezTo>
                <a:cubicBezTo>
                  <a:pt x="1147203" y="5805112"/>
                  <a:pt x="1095878" y="5726858"/>
                  <a:pt x="1014361" y="5755314"/>
                </a:cubicBezTo>
                <a:cubicBezTo>
                  <a:pt x="1095878" y="5862025"/>
                  <a:pt x="1162298" y="5954508"/>
                  <a:pt x="1274008" y="6004307"/>
                </a:cubicBezTo>
                <a:cubicBezTo>
                  <a:pt x="1364582" y="6043434"/>
                  <a:pt x="1476290" y="6068335"/>
                  <a:pt x="1542711" y="6196388"/>
                </a:cubicBezTo>
                <a:cubicBezTo>
                  <a:pt x="1467232" y="6221287"/>
                  <a:pt x="1409868" y="6189274"/>
                  <a:pt x="1352504" y="6167932"/>
                </a:cubicBezTo>
                <a:cubicBezTo>
                  <a:pt x="1264950" y="6132361"/>
                  <a:pt x="1177395" y="6093234"/>
                  <a:pt x="1089840" y="6057663"/>
                </a:cubicBezTo>
                <a:cubicBezTo>
                  <a:pt x="1056628" y="6043434"/>
                  <a:pt x="1020400" y="6036320"/>
                  <a:pt x="999266" y="6100347"/>
                </a:cubicBezTo>
                <a:cubicBezTo>
                  <a:pt x="1110974" y="6114575"/>
                  <a:pt x="1177395" y="6199945"/>
                  <a:pt x="1246836" y="6281757"/>
                </a:cubicBezTo>
                <a:cubicBezTo>
                  <a:pt x="1286084" y="6327999"/>
                  <a:pt x="1319295" y="6388469"/>
                  <a:pt x="1388735" y="6367127"/>
                </a:cubicBezTo>
                <a:cubicBezTo>
                  <a:pt x="1424964" y="6356456"/>
                  <a:pt x="1449118" y="6388469"/>
                  <a:pt x="1446099" y="6431153"/>
                </a:cubicBezTo>
                <a:cubicBezTo>
                  <a:pt x="1431002" y="6580550"/>
                  <a:pt x="1518558" y="6630349"/>
                  <a:pt x="1609132" y="6658805"/>
                </a:cubicBezTo>
                <a:cubicBezTo>
                  <a:pt x="1741974" y="6701489"/>
                  <a:pt x="1859720" y="6786859"/>
                  <a:pt x="1983504" y="6858000"/>
                </a:cubicBezTo>
                <a:lnTo>
                  <a:pt x="0" y="6858000"/>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4" name="Text 1">
            <a:extLst>
              <a:ext uri="{FF2B5EF4-FFF2-40B4-BE49-F238E27FC236}">
                <a16:creationId xmlns:a16="http://schemas.microsoft.com/office/drawing/2014/main" id="{6960A209-CF75-CD28-6EE1-0D4A87159973}"/>
              </a:ext>
            </a:extLst>
          </p:cNvPr>
          <p:cNvSpPr/>
          <p:nvPr/>
        </p:nvSpPr>
        <p:spPr>
          <a:xfrm>
            <a:off x="0" y="239660"/>
            <a:ext cx="4443889" cy="694373"/>
          </a:xfrm>
          <a:prstGeom prst="rect">
            <a:avLst/>
          </a:prstGeom>
          <a:noFill/>
          <a:ln/>
        </p:spPr>
        <p:txBody>
          <a:bodyPr wrap="none" rtlCol="0" anchor="t"/>
          <a:lstStyle/>
          <a:p>
            <a:pPr marL="0" indent="0" algn="ctr">
              <a:lnSpc>
                <a:spcPts val="5468"/>
              </a:lnSpc>
              <a:buNone/>
            </a:pPr>
            <a:r>
              <a:rPr lang="en-US" sz="3600" dirty="0">
                <a:solidFill>
                  <a:srgbClr val="00002E"/>
                </a:solidFill>
              </a:rPr>
              <a:t>Survey - 2</a:t>
            </a:r>
          </a:p>
          <a:p>
            <a:pPr marL="0" indent="0" algn="ctr">
              <a:lnSpc>
                <a:spcPts val="5468"/>
              </a:lnSpc>
              <a:buNone/>
            </a:pPr>
            <a:endParaRPr lang="en-US" sz="3600" dirty="0"/>
          </a:p>
        </p:txBody>
      </p:sp>
      <p:sp>
        <p:nvSpPr>
          <p:cNvPr id="3" name="Text 6">
            <a:extLst>
              <a:ext uri="{FF2B5EF4-FFF2-40B4-BE49-F238E27FC236}">
                <a16:creationId xmlns:a16="http://schemas.microsoft.com/office/drawing/2014/main" id="{D6EA7AA5-DD45-20C3-2CD4-82E5C2A8EAB1}"/>
              </a:ext>
            </a:extLst>
          </p:cNvPr>
          <p:cNvSpPr/>
          <p:nvPr/>
        </p:nvSpPr>
        <p:spPr>
          <a:xfrm>
            <a:off x="1126148" y="1173693"/>
            <a:ext cx="5520801" cy="255192"/>
          </a:xfrm>
          <a:prstGeom prst="rect">
            <a:avLst/>
          </a:prstGeom>
          <a:noFill/>
          <a:ln/>
        </p:spPr>
        <p:txBody>
          <a:bodyPr wrap="none" rtlCol="0" anchor="t"/>
          <a:lstStyle/>
          <a:p>
            <a:pPr marL="0" indent="0" algn="l">
              <a:lnSpc>
                <a:spcPts val="2513"/>
              </a:lnSpc>
              <a:buNone/>
            </a:pPr>
            <a:r>
              <a:rPr lang="en-US" sz="1840" b="1" dirty="0">
                <a:latin typeface="Nunito" pitchFamily="34" charset="0"/>
                <a:ea typeface="Nunito" pitchFamily="34" charset="-122"/>
                <a:cs typeface="Nunito" pitchFamily="34" charset="-120"/>
              </a:rPr>
              <a:t>LSTM (Long Short-Term Memory): </a:t>
            </a:r>
            <a:endParaRPr lang="en-US" sz="1840" dirty="0"/>
          </a:p>
        </p:txBody>
      </p:sp>
      <p:sp>
        <p:nvSpPr>
          <p:cNvPr id="8" name="Text 7">
            <a:extLst>
              <a:ext uri="{FF2B5EF4-FFF2-40B4-BE49-F238E27FC236}">
                <a16:creationId xmlns:a16="http://schemas.microsoft.com/office/drawing/2014/main" id="{BAB54F02-3F84-B8E7-BFEE-392AC7BDE54B}"/>
              </a:ext>
            </a:extLst>
          </p:cNvPr>
          <p:cNvSpPr/>
          <p:nvPr/>
        </p:nvSpPr>
        <p:spPr>
          <a:xfrm>
            <a:off x="1126146" y="3292561"/>
            <a:ext cx="2911562" cy="163871"/>
          </a:xfrm>
          <a:prstGeom prst="rect">
            <a:avLst/>
          </a:prstGeom>
          <a:noFill/>
          <a:ln/>
        </p:spPr>
        <p:txBody>
          <a:bodyPr wrap="none" rtlCol="0" anchor="t"/>
          <a:lstStyle/>
          <a:p>
            <a:pPr marL="0" indent="0" algn="l">
              <a:lnSpc>
                <a:spcPts val="1914"/>
              </a:lnSpc>
              <a:buNone/>
            </a:pPr>
            <a:r>
              <a:rPr lang="en-US" sz="1531" b="1" dirty="0">
                <a:latin typeface="Nunito" pitchFamily="34" charset="0"/>
                <a:ea typeface="Nunito" pitchFamily="34" charset="-122"/>
                <a:cs typeface="Nunito" pitchFamily="34" charset="-120"/>
              </a:rPr>
              <a:t>Transformer-Based Approach:</a:t>
            </a:r>
            <a:endParaRPr lang="en-US" sz="1531" dirty="0"/>
          </a:p>
        </p:txBody>
      </p:sp>
      <p:sp>
        <p:nvSpPr>
          <p:cNvPr id="11" name="Text 14">
            <a:extLst>
              <a:ext uri="{FF2B5EF4-FFF2-40B4-BE49-F238E27FC236}">
                <a16:creationId xmlns:a16="http://schemas.microsoft.com/office/drawing/2014/main" id="{0F002397-3C07-7366-FA00-4C6C0A978A15}"/>
              </a:ext>
            </a:extLst>
          </p:cNvPr>
          <p:cNvSpPr/>
          <p:nvPr/>
        </p:nvSpPr>
        <p:spPr>
          <a:xfrm>
            <a:off x="1521932" y="5524905"/>
            <a:ext cx="9521167" cy="523954"/>
          </a:xfrm>
          <a:prstGeom prst="rect">
            <a:avLst/>
          </a:prstGeom>
          <a:noFill/>
          <a:ln/>
        </p:spPr>
        <p:txBody>
          <a:bodyPr wrap="none" rtlCol="0" anchor="t"/>
          <a:lstStyle/>
          <a:p>
            <a:pPr marL="0" indent="0" algn="l">
              <a:lnSpc>
                <a:spcPts val="2144"/>
              </a:lnSpc>
              <a:buNone/>
            </a:pPr>
            <a:r>
              <a:rPr lang="en-US" sz="1200" dirty="0">
                <a:solidFill>
                  <a:srgbClr val="00002E"/>
                </a:solidFill>
                <a:latin typeface="PT Sans" pitchFamily="34" charset="0"/>
                <a:ea typeface="PT Sans" pitchFamily="34" charset="-122"/>
                <a:cs typeface="PT Sans" pitchFamily="34" charset="-120"/>
              </a:rPr>
              <a:t>Neural Machine Translation System for English to Indian Language Translation Using MTIL Parallel Corpus </a:t>
            </a:r>
          </a:p>
          <a:p>
            <a:pPr marL="0" indent="0" algn="l">
              <a:lnSpc>
                <a:spcPts val="2144"/>
              </a:lnSpc>
              <a:buNone/>
            </a:pPr>
            <a:r>
              <a:rPr lang="en-US" sz="1200" dirty="0">
                <a:solidFill>
                  <a:srgbClr val="00002E"/>
                </a:solidFill>
                <a:latin typeface="PT Sans" pitchFamily="34" charset="0"/>
                <a:ea typeface="PT Sans" pitchFamily="34" charset="-122"/>
                <a:cs typeface="PT Sans" pitchFamily="34" charset="-120"/>
              </a:rPr>
              <a:t>by B. </a:t>
            </a:r>
            <a:r>
              <a:rPr lang="en-US" sz="1200" dirty="0" err="1">
                <a:solidFill>
                  <a:srgbClr val="00002E"/>
                </a:solidFill>
                <a:latin typeface="PT Sans" pitchFamily="34" charset="0"/>
                <a:ea typeface="PT Sans" pitchFamily="34" charset="-122"/>
                <a:cs typeface="PT Sans" pitchFamily="34" charset="-120"/>
              </a:rPr>
              <a:t>Premjith</a:t>
            </a:r>
            <a:r>
              <a:rPr lang="en-US" sz="1200" dirty="0">
                <a:solidFill>
                  <a:srgbClr val="00002E"/>
                </a:solidFill>
                <a:latin typeface="PT Sans" pitchFamily="34" charset="0"/>
                <a:ea typeface="PT Sans" pitchFamily="34" charset="-122"/>
                <a:cs typeface="PT Sans" pitchFamily="34" charset="-120"/>
              </a:rPr>
              <a:t>, M. Anand Kumar and K.P. Soman</a:t>
            </a:r>
            <a:endParaRPr lang="en-US" sz="1200" dirty="0"/>
          </a:p>
          <a:p>
            <a:pPr marL="0" indent="0" algn="l">
              <a:lnSpc>
                <a:spcPts val="2144"/>
              </a:lnSpc>
              <a:buNone/>
            </a:pPr>
            <a:r>
              <a:rPr lang="en-US" sz="1200" dirty="0">
                <a:solidFill>
                  <a:srgbClr val="00002E"/>
                </a:solidFill>
                <a:latin typeface="PT Sans" pitchFamily="34" charset="0"/>
                <a:ea typeface="PT Sans" pitchFamily="34" charset="-122"/>
                <a:cs typeface="PT Sans" pitchFamily="34" charset="-120"/>
              </a:rPr>
              <a:t>Received February 8, 2018; previously published online March 20, 2019.</a:t>
            </a:r>
            <a:endParaRPr lang="en-US" sz="1200" dirty="0"/>
          </a:p>
          <a:p>
            <a:pPr marL="0" indent="0" algn="l">
              <a:lnSpc>
                <a:spcPts val="1960"/>
              </a:lnSpc>
              <a:buNone/>
            </a:pPr>
            <a:endParaRPr lang="en-US" sz="1225" dirty="0"/>
          </a:p>
        </p:txBody>
      </p:sp>
      <p:sp>
        <p:nvSpPr>
          <p:cNvPr id="14" name="Text 7">
            <a:extLst>
              <a:ext uri="{FF2B5EF4-FFF2-40B4-BE49-F238E27FC236}">
                <a16:creationId xmlns:a16="http://schemas.microsoft.com/office/drawing/2014/main" id="{1F6CCCD6-0206-641A-219E-7142F4346AE5}"/>
              </a:ext>
            </a:extLst>
          </p:cNvPr>
          <p:cNvSpPr/>
          <p:nvPr/>
        </p:nvSpPr>
        <p:spPr>
          <a:xfrm>
            <a:off x="1148901" y="5304914"/>
            <a:ext cx="2911562" cy="306465"/>
          </a:xfrm>
          <a:prstGeom prst="rect">
            <a:avLst/>
          </a:prstGeom>
          <a:noFill/>
          <a:ln/>
        </p:spPr>
        <p:txBody>
          <a:bodyPr wrap="none" rtlCol="0" anchor="t"/>
          <a:lstStyle/>
          <a:p>
            <a:pPr marL="0" indent="0" algn="l">
              <a:lnSpc>
                <a:spcPts val="1914"/>
              </a:lnSpc>
              <a:buNone/>
            </a:pPr>
            <a:r>
              <a:rPr lang="en-US" sz="1531" b="1" dirty="0">
                <a:latin typeface="Nunito" pitchFamily="34" charset="0"/>
                <a:ea typeface="Nunito" pitchFamily="34" charset="-122"/>
                <a:cs typeface="Nunito" pitchFamily="34" charset="-120"/>
              </a:rPr>
              <a:t>Reference:</a:t>
            </a:r>
            <a:endParaRPr lang="en-US" sz="1531" dirty="0"/>
          </a:p>
        </p:txBody>
      </p:sp>
      <p:sp>
        <p:nvSpPr>
          <p:cNvPr id="2" name="Text 7">
            <a:extLst>
              <a:ext uri="{FF2B5EF4-FFF2-40B4-BE49-F238E27FC236}">
                <a16:creationId xmlns:a16="http://schemas.microsoft.com/office/drawing/2014/main" id="{015D9AD9-FB13-11E3-8943-6389AF597148}"/>
              </a:ext>
            </a:extLst>
          </p:cNvPr>
          <p:cNvSpPr/>
          <p:nvPr/>
        </p:nvSpPr>
        <p:spPr>
          <a:xfrm>
            <a:off x="1126148" y="1786047"/>
            <a:ext cx="10328815" cy="816531"/>
          </a:xfrm>
          <a:prstGeom prst="rect">
            <a:avLst/>
          </a:prstGeom>
          <a:noFill/>
          <a:ln/>
        </p:spPr>
        <p:txBody>
          <a:bodyPr wrap="square" rtlCol="0" anchor="t"/>
          <a:lstStyle/>
          <a:p>
            <a:pPr marL="285750" indent="-285750" algn="l">
              <a:lnSpc>
                <a:spcPts val="2144"/>
              </a:lnSpc>
              <a:buFont typeface="Arial" panose="020B0604020202020204" pitchFamily="34" charset="0"/>
              <a:buChar char="•"/>
            </a:pPr>
            <a:r>
              <a:rPr lang="en-US" sz="1230" dirty="0">
                <a:solidFill>
                  <a:srgbClr val="00002E"/>
                </a:solidFill>
                <a:latin typeface="PT Sans" pitchFamily="34" charset="0"/>
                <a:ea typeface="PT Sans" pitchFamily="34" charset="-122"/>
                <a:cs typeface="PT Sans" pitchFamily="34" charset="-120"/>
              </a:rPr>
              <a:t>LSTMs are based on recurrent neural networks (RNNs) and process input sequences sequentially. They maintain hidden states that capture information from previous time steps, allowing them to model temporal dependencies.</a:t>
            </a:r>
            <a:endParaRPr lang="en-US" sz="1230" dirty="0"/>
          </a:p>
        </p:txBody>
      </p:sp>
      <p:sp>
        <p:nvSpPr>
          <p:cNvPr id="15" name="Text 8">
            <a:extLst>
              <a:ext uri="{FF2B5EF4-FFF2-40B4-BE49-F238E27FC236}">
                <a16:creationId xmlns:a16="http://schemas.microsoft.com/office/drawing/2014/main" id="{03DFBB6D-6C90-5566-7385-58AFFDCDFD11}"/>
              </a:ext>
            </a:extLst>
          </p:cNvPr>
          <p:cNvSpPr/>
          <p:nvPr/>
        </p:nvSpPr>
        <p:spPr>
          <a:xfrm>
            <a:off x="1126148" y="2532207"/>
            <a:ext cx="10011244" cy="816531"/>
          </a:xfrm>
          <a:prstGeom prst="rect">
            <a:avLst/>
          </a:prstGeom>
          <a:noFill/>
          <a:ln/>
        </p:spPr>
        <p:txBody>
          <a:bodyPr wrap="square" rtlCol="0" anchor="t"/>
          <a:lstStyle/>
          <a:p>
            <a:pPr marL="285750" indent="-285750" algn="l">
              <a:lnSpc>
                <a:spcPts val="2144"/>
              </a:lnSpc>
              <a:buFont typeface="Arial" panose="020B0604020202020204" pitchFamily="34" charset="0"/>
              <a:buChar char="•"/>
            </a:pPr>
            <a:r>
              <a:rPr lang="en-US" sz="1230" dirty="0">
                <a:solidFill>
                  <a:srgbClr val="00002E"/>
                </a:solidFill>
                <a:latin typeface="PT Sans" pitchFamily="34" charset="0"/>
                <a:ea typeface="PT Sans" pitchFamily="34" charset="-122"/>
                <a:cs typeface="PT Sans" pitchFamily="34" charset="-120"/>
              </a:rPr>
              <a:t>LSTMs have hidden states and memory cells that enable them to capture and store information over long sequences. The memory cells help in mitigating the vanishing gradient problem associated with standard RNNs.</a:t>
            </a:r>
            <a:endParaRPr lang="en-US" sz="1230" dirty="0"/>
          </a:p>
        </p:txBody>
      </p:sp>
      <p:sp>
        <p:nvSpPr>
          <p:cNvPr id="16" name="Text 10">
            <a:extLst>
              <a:ext uri="{FF2B5EF4-FFF2-40B4-BE49-F238E27FC236}">
                <a16:creationId xmlns:a16="http://schemas.microsoft.com/office/drawing/2014/main" id="{BE5F8AA8-2624-C5E3-DC75-41DB7774DF43}"/>
              </a:ext>
            </a:extLst>
          </p:cNvPr>
          <p:cNvSpPr/>
          <p:nvPr/>
        </p:nvSpPr>
        <p:spPr>
          <a:xfrm>
            <a:off x="1126146" y="3675734"/>
            <a:ext cx="9916951" cy="816531"/>
          </a:xfrm>
          <a:prstGeom prst="rect">
            <a:avLst/>
          </a:prstGeom>
          <a:noFill/>
          <a:ln/>
        </p:spPr>
        <p:txBody>
          <a:bodyPr wrap="square" rtlCol="0" anchor="t"/>
          <a:lstStyle/>
          <a:p>
            <a:pPr marL="285750" indent="-285750" algn="l">
              <a:lnSpc>
                <a:spcPts val="2144"/>
              </a:lnSpc>
              <a:buFont typeface="Arial" panose="020B0604020202020204" pitchFamily="34" charset="0"/>
              <a:buChar char="•"/>
            </a:pPr>
            <a:r>
              <a:rPr lang="en-US" sz="1230" dirty="0">
                <a:solidFill>
                  <a:srgbClr val="00002E"/>
                </a:solidFill>
                <a:latin typeface="PT Sans" pitchFamily="34" charset="0"/>
                <a:ea typeface="PT Sans" pitchFamily="34" charset="-122"/>
                <a:cs typeface="PT Sans" pitchFamily="34" charset="-120"/>
              </a:rPr>
              <a:t>The Transformer architecture relies on attention mechanisms, allowing it to capture relationships between words in a sequence in a parallelized manner. This attention mechanism allows each position in the input sequence to focus on different parts of the input sequence during processing. </a:t>
            </a:r>
            <a:endParaRPr lang="en-US" sz="1230" dirty="0"/>
          </a:p>
        </p:txBody>
      </p:sp>
      <p:sp>
        <p:nvSpPr>
          <p:cNvPr id="17" name="Text 11">
            <a:extLst>
              <a:ext uri="{FF2B5EF4-FFF2-40B4-BE49-F238E27FC236}">
                <a16:creationId xmlns:a16="http://schemas.microsoft.com/office/drawing/2014/main" id="{8C29C788-FD45-A5BE-8EDA-BF3BB77EEE7A}"/>
              </a:ext>
            </a:extLst>
          </p:cNvPr>
          <p:cNvSpPr/>
          <p:nvPr/>
        </p:nvSpPr>
        <p:spPr>
          <a:xfrm>
            <a:off x="1126146" y="4605323"/>
            <a:ext cx="10404437" cy="816531"/>
          </a:xfrm>
          <a:prstGeom prst="rect">
            <a:avLst/>
          </a:prstGeom>
          <a:noFill/>
          <a:ln/>
        </p:spPr>
        <p:txBody>
          <a:bodyPr wrap="square" rtlCol="0" anchor="t"/>
          <a:lstStyle/>
          <a:p>
            <a:pPr marL="285750" indent="-285750" algn="l">
              <a:lnSpc>
                <a:spcPts val="2144"/>
              </a:lnSpc>
              <a:buFont typeface="Arial" panose="020B0604020202020204" pitchFamily="34" charset="0"/>
              <a:buChar char="•"/>
            </a:pPr>
            <a:r>
              <a:rPr lang="en-US" sz="1230" dirty="0">
                <a:solidFill>
                  <a:srgbClr val="00002E"/>
                </a:solidFill>
                <a:latin typeface="PT Sans" pitchFamily="34" charset="0"/>
                <a:ea typeface="PT Sans" pitchFamily="34" charset="-122"/>
                <a:cs typeface="PT Sans" pitchFamily="34" charset="-120"/>
              </a:rPr>
              <a:t>Transformers are highly parallelizable, making them computationally efficient. The attention mechanism allows for simultaneous processing of all positions in a sequence, enabling effective use of hardware accelerators like GPUs. </a:t>
            </a:r>
            <a:endParaRPr lang="en-US" sz="1230" dirty="0"/>
          </a:p>
        </p:txBody>
      </p:sp>
    </p:spTree>
    <p:extLst>
      <p:ext uri="{BB962C8B-B14F-4D97-AF65-F5344CB8AC3E}">
        <p14:creationId xmlns:p14="http://schemas.microsoft.com/office/powerpoint/2010/main" val="207491758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246</TotalTime>
  <Words>1358</Words>
  <Application>Microsoft Office PowerPoint</Application>
  <PresentationFormat>Widescreen</PresentationFormat>
  <Paragraphs>120</Paragraphs>
  <Slides>20</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20</vt:i4>
      </vt:variant>
    </vt:vector>
  </HeadingPairs>
  <TitlesOfParts>
    <vt:vector size="27" baseType="lpstr">
      <vt:lpstr>Arial</vt:lpstr>
      <vt:lpstr>Calibri</vt:lpstr>
      <vt:lpstr>Calibri Light</vt:lpstr>
      <vt:lpstr>Nunito</vt:lpstr>
      <vt:lpstr>PT Sans</vt:lpstr>
      <vt:lpstr>Tenorite</vt:lpstr>
      <vt:lpstr>Office Theme</vt:lpstr>
      <vt:lpstr>PowerPoint Presentation</vt:lpstr>
      <vt:lpstr>PowerPoint Presentation</vt:lpstr>
      <vt:lpstr>PowerPoint Presentation</vt:lpstr>
      <vt:lpstr>PowerPoint Presentation</vt:lpstr>
      <vt:lpstr>PowerPoint Presentation</vt:lpstr>
      <vt:lpstr>PowerPoint Presentation</vt:lpstr>
      <vt:lpstr>LITERATURE SURVEY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komal reddy koukuntla</dc:creator>
  <cp:lastModifiedBy>komal reddy koukuntla</cp:lastModifiedBy>
  <cp:revision>9</cp:revision>
  <dcterms:created xsi:type="dcterms:W3CDTF">2023-12-02T11:50:35Z</dcterms:created>
  <dcterms:modified xsi:type="dcterms:W3CDTF">2023-12-03T12:08:40Z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efa4170-0d19-0005-0004-bc88714345d2_Enabled">
    <vt:lpwstr>true</vt:lpwstr>
  </property>
  <property fmtid="{D5CDD505-2E9C-101B-9397-08002B2CF9AE}" pid="3" name="MSIP_Label_defa4170-0d19-0005-0004-bc88714345d2_SetDate">
    <vt:lpwstr>2023-12-02T12:46:29Z</vt:lpwstr>
  </property>
  <property fmtid="{D5CDD505-2E9C-101B-9397-08002B2CF9AE}" pid="4" name="MSIP_Label_defa4170-0d19-0005-0004-bc88714345d2_Method">
    <vt:lpwstr>Standard</vt:lpwstr>
  </property>
  <property fmtid="{D5CDD505-2E9C-101B-9397-08002B2CF9AE}" pid="5" name="MSIP_Label_defa4170-0d19-0005-0004-bc88714345d2_Name">
    <vt:lpwstr>defa4170-0d19-0005-0004-bc88714345d2</vt:lpwstr>
  </property>
  <property fmtid="{D5CDD505-2E9C-101B-9397-08002B2CF9AE}" pid="6" name="MSIP_Label_defa4170-0d19-0005-0004-bc88714345d2_SiteId">
    <vt:lpwstr>731e58f7-5f21-43a1-bb38-4c33949e5a6b</vt:lpwstr>
  </property>
  <property fmtid="{D5CDD505-2E9C-101B-9397-08002B2CF9AE}" pid="7" name="MSIP_Label_defa4170-0d19-0005-0004-bc88714345d2_ActionId">
    <vt:lpwstr>5dabceb4-ca5a-45d9-9cca-c79ba6a198d5</vt:lpwstr>
  </property>
  <property fmtid="{D5CDD505-2E9C-101B-9397-08002B2CF9AE}" pid="8" name="MSIP_Label_defa4170-0d19-0005-0004-bc88714345d2_ContentBits">
    <vt:lpwstr>0</vt:lpwstr>
  </property>
</Properties>
</file>